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85" r:id="rId4"/>
    <p:sldMasterId id="2147494609" r:id="rId5"/>
    <p:sldMasterId id="2147494622" r:id="rId6"/>
    <p:sldMasterId id="2147494631" r:id="rId7"/>
    <p:sldMasterId id="2147494634" r:id="rId8"/>
    <p:sldMasterId id="2147494637" r:id="rId9"/>
    <p:sldMasterId id="2147494640" r:id="rId10"/>
    <p:sldMasterId id="2147494654" r:id="rId11"/>
    <p:sldMasterId id="2147494642" r:id="rId12"/>
  </p:sldMasterIdLst>
  <p:notesMasterIdLst>
    <p:notesMasterId r:id="rId17"/>
  </p:notesMasterIdLst>
  <p:handoutMasterIdLst>
    <p:handoutMasterId r:id="rId18"/>
  </p:handoutMasterIdLst>
  <p:sldIdLst>
    <p:sldId id="262" r:id="rId13"/>
    <p:sldId id="263" r:id="rId14"/>
    <p:sldId id="264" r:id="rId15"/>
    <p:sldId id="265" r:id="rId16"/>
  </p:sldIdLst>
  <p:sldSz cx="6858000" cy="9144000" type="letter"/>
  <p:notesSz cx="6858000" cy="9144000"/>
  <p:defaultTextStyle>
    <a:defPPr>
      <a:defRPr lang="en-US"/>
    </a:defPPr>
    <a:lvl1pPr algn="l" defTabSz="608013" rtl="0" fontAlgn="base">
      <a:spcBef>
        <a:spcPct val="0"/>
      </a:spcBef>
      <a:spcAft>
        <a:spcPct val="0"/>
      </a:spcAft>
      <a:defRPr sz="3200" kern="1200">
        <a:solidFill>
          <a:schemeClr val="tx1"/>
        </a:solidFill>
        <a:latin typeface="Arial" charset="0"/>
        <a:ea typeface="ＭＳ Ｐゴシック" charset="0"/>
        <a:cs typeface="ＭＳ Ｐゴシック" charset="0"/>
      </a:defRPr>
    </a:lvl1pPr>
    <a:lvl2pPr marL="608013" indent="-150813" algn="l" defTabSz="608013" rtl="0" fontAlgn="base">
      <a:spcBef>
        <a:spcPct val="0"/>
      </a:spcBef>
      <a:spcAft>
        <a:spcPct val="0"/>
      </a:spcAft>
      <a:defRPr sz="3200" kern="1200">
        <a:solidFill>
          <a:schemeClr val="tx1"/>
        </a:solidFill>
        <a:latin typeface="Arial" charset="0"/>
        <a:ea typeface="ＭＳ Ｐゴシック" charset="0"/>
        <a:cs typeface="ＭＳ Ｐゴシック" charset="0"/>
      </a:defRPr>
    </a:lvl2pPr>
    <a:lvl3pPr marL="1217613" indent="-303213" algn="l" defTabSz="608013" rtl="0" fontAlgn="base">
      <a:spcBef>
        <a:spcPct val="0"/>
      </a:spcBef>
      <a:spcAft>
        <a:spcPct val="0"/>
      </a:spcAft>
      <a:defRPr sz="3200" kern="1200">
        <a:solidFill>
          <a:schemeClr val="tx1"/>
        </a:solidFill>
        <a:latin typeface="Arial" charset="0"/>
        <a:ea typeface="ＭＳ Ｐゴシック" charset="0"/>
        <a:cs typeface="ＭＳ Ｐゴシック" charset="0"/>
      </a:defRPr>
    </a:lvl3pPr>
    <a:lvl4pPr marL="1825625" indent="-454025" algn="l" defTabSz="608013" rtl="0" fontAlgn="base">
      <a:spcBef>
        <a:spcPct val="0"/>
      </a:spcBef>
      <a:spcAft>
        <a:spcPct val="0"/>
      </a:spcAft>
      <a:defRPr sz="3200" kern="1200">
        <a:solidFill>
          <a:schemeClr val="tx1"/>
        </a:solidFill>
        <a:latin typeface="Arial" charset="0"/>
        <a:ea typeface="ＭＳ Ｐゴシック" charset="0"/>
        <a:cs typeface="ＭＳ Ｐゴシック" charset="0"/>
      </a:defRPr>
    </a:lvl4pPr>
    <a:lvl5pPr marL="2435225" indent="-606425" algn="l" defTabSz="608013" rtl="0" fontAlgn="base">
      <a:spcBef>
        <a:spcPct val="0"/>
      </a:spcBef>
      <a:spcAft>
        <a:spcPct val="0"/>
      </a:spcAft>
      <a:defRPr sz="3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3200" kern="1200">
        <a:solidFill>
          <a:schemeClr val="tx1"/>
        </a:solidFill>
        <a:latin typeface="Arial" charset="0"/>
        <a:ea typeface="ＭＳ Ｐゴシック" charset="0"/>
        <a:cs typeface="ＭＳ Ｐゴシック" charset="0"/>
      </a:defRPr>
    </a:lvl6pPr>
    <a:lvl7pPr marL="2743200" algn="l" defTabSz="457200" rtl="0" eaLnBrk="1" latinLnBrk="0" hangingPunct="1">
      <a:defRPr sz="3200" kern="1200">
        <a:solidFill>
          <a:schemeClr val="tx1"/>
        </a:solidFill>
        <a:latin typeface="Arial" charset="0"/>
        <a:ea typeface="ＭＳ Ｐゴシック" charset="0"/>
        <a:cs typeface="ＭＳ Ｐゴシック" charset="0"/>
      </a:defRPr>
    </a:lvl7pPr>
    <a:lvl8pPr marL="3200400" algn="l" defTabSz="457200" rtl="0" eaLnBrk="1" latinLnBrk="0" hangingPunct="1">
      <a:defRPr sz="3200" kern="1200">
        <a:solidFill>
          <a:schemeClr val="tx1"/>
        </a:solidFill>
        <a:latin typeface="Arial" charset="0"/>
        <a:ea typeface="ＭＳ Ｐゴシック" charset="0"/>
        <a:cs typeface="ＭＳ Ｐゴシック" charset="0"/>
      </a:defRPr>
    </a:lvl8pPr>
    <a:lvl9pPr marL="3657600" algn="l" defTabSz="457200" rtl="0" eaLnBrk="1" latinLnBrk="0" hangingPunct="1">
      <a:defRPr sz="32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01F9B8B6-3BCD-9943-A3CB-2FB60E632439}">
          <p14:sldIdLst>
            <p14:sldId id="262"/>
            <p14:sldId id="263"/>
            <p14:sldId id="264"/>
            <p14:sldId id="265"/>
          </p14:sldIdLst>
        </p14:section>
        <p14:section name="Untitled Section" id="{750998F1-1BC5-4936-8251-F7846B049428}">
          <p14:sldIdLst/>
        </p14:section>
        <p14:section name="Untitled Section" id="{F8B3443D-D123-7147-940F-61D4507B09C9}">
          <p14:sldIdLst/>
        </p14:section>
      </p14:sectionLst>
    </p:ext>
    <p:ext uri="{EFAFB233-063F-42B5-8137-9DF3F51BA10A}">
      <p15:sldGuideLst xmlns:p15="http://schemas.microsoft.com/office/powerpoint/2012/main">
        <p15:guide id="1" orient="horz" pos="2948"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E6E"/>
    <a:srgbClr val="2E6CF6"/>
    <a:srgbClr val="F8F8F8"/>
    <a:srgbClr val="E0A800"/>
    <a:srgbClr val="D5F5F8"/>
    <a:srgbClr val="E5E9EA"/>
    <a:srgbClr val="9BE1E9"/>
    <a:srgbClr val="2D6DF6"/>
    <a:srgbClr val="E3E829"/>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88" autoAdjust="0"/>
    <p:restoredTop sz="94353" autoAdjust="0"/>
  </p:normalViewPr>
  <p:slideViewPr>
    <p:cSldViewPr snapToGrid="0" snapToObjects="1">
      <p:cViewPr varScale="1">
        <p:scale>
          <a:sx n="96" d="100"/>
          <a:sy n="96" d="100"/>
        </p:scale>
        <p:origin x="3016" y="176"/>
      </p:cViewPr>
      <p:guideLst>
        <p:guide orient="horz" pos="2948"/>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3.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08853"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defTabSz="608853">
              <a:defRPr sz="1200">
                <a:latin typeface="Calibri" charset="0"/>
              </a:defRPr>
            </a:lvl1pPr>
          </a:lstStyle>
          <a:p>
            <a:pPr>
              <a:defRPr/>
            </a:pPr>
            <a:fld id="{C3FEF5C1-BBCC-3D42-B35E-B39626702928}" type="datetime1">
              <a:rPr lang="en-US"/>
              <a:pPr>
                <a:defRPr/>
              </a:pPr>
              <a:t>12/29/25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608853"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defTabSz="608853">
              <a:defRPr sz="1200">
                <a:latin typeface="Calibri" charset="0"/>
              </a:defRPr>
            </a:lvl1pPr>
          </a:lstStyle>
          <a:p>
            <a:pPr>
              <a:defRPr/>
            </a:pPr>
            <a:fld id="{8A150AC2-2CAD-684B-9F3A-46AC5E45B09D}" type="slidenum">
              <a:rPr lang="en-US"/>
              <a:pPr>
                <a:defRPr/>
              </a:pPr>
              <a:t>‹Nº›</a:t>
            </a:fld>
            <a:endParaRPr lang="en-US" dirty="0"/>
          </a:p>
        </p:txBody>
      </p:sp>
    </p:spTree>
    <p:extLst>
      <p:ext uri="{BB962C8B-B14F-4D97-AF65-F5344CB8AC3E}">
        <p14:creationId xmlns:p14="http://schemas.microsoft.com/office/powerpoint/2010/main" val="3746699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08853"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defTabSz="608853">
              <a:defRPr sz="1200">
                <a:latin typeface="Calibri" charset="0"/>
              </a:defRPr>
            </a:lvl1pPr>
          </a:lstStyle>
          <a:p>
            <a:pPr>
              <a:defRPr/>
            </a:pPr>
            <a:fld id="{D61C9CD6-F72A-9E47-BFED-E6FD178FFA7B}" type="datetime1">
              <a:rPr lang="en-US"/>
              <a:pPr>
                <a:defRPr/>
              </a:pPr>
              <a:t>12/29/25</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08853"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defTabSz="608853">
              <a:defRPr sz="1200">
                <a:latin typeface="Calibri" charset="0"/>
              </a:defRPr>
            </a:lvl1pPr>
          </a:lstStyle>
          <a:p>
            <a:pPr>
              <a:defRPr/>
            </a:pPr>
            <a:fld id="{B254687C-0F63-C543-8A00-A10F948442DF}" type="slidenum">
              <a:rPr lang="en-US"/>
              <a:pPr>
                <a:defRPr/>
              </a:pPr>
              <a:t>‹Nº›</a:t>
            </a:fld>
            <a:endParaRPr lang="en-US" dirty="0"/>
          </a:p>
        </p:txBody>
      </p:sp>
    </p:spTree>
    <p:extLst>
      <p:ext uri="{BB962C8B-B14F-4D97-AF65-F5344CB8AC3E}">
        <p14:creationId xmlns:p14="http://schemas.microsoft.com/office/powerpoint/2010/main" val="2363171003"/>
      </p:ext>
    </p:extLst>
  </p:cSld>
  <p:clrMap bg1="lt1" tx1="dk1" bg2="lt2" tx2="dk2" accent1="accent1" accent2="accent2" accent3="accent3" accent4="accent4" accent5="accent5" accent6="accent6" hlink="hlink" folHlink="folHlink"/>
  <p:hf hdr="0" ftr="0" dt="0"/>
  <p:notesStyle>
    <a:lvl1pPr algn="l" defTabSz="608013" rtl="0" eaLnBrk="0" fontAlgn="base" hangingPunct="0">
      <a:spcBef>
        <a:spcPct val="30000"/>
      </a:spcBef>
      <a:spcAft>
        <a:spcPct val="0"/>
      </a:spcAft>
      <a:defRPr sz="1600" kern="1200">
        <a:solidFill>
          <a:schemeClr val="tx1"/>
        </a:solidFill>
        <a:latin typeface="+mn-lt"/>
        <a:ea typeface="ＭＳ Ｐゴシック" charset="0"/>
        <a:cs typeface="ＭＳ Ｐゴシック" charset="0"/>
      </a:defRPr>
    </a:lvl1pPr>
    <a:lvl2pPr marL="608013" algn="l" defTabSz="608013" rtl="0" eaLnBrk="0" fontAlgn="base" hangingPunct="0">
      <a:spcBef>
        <a:spcPct val="30000"/>
      </a:spcBef>
      <a:spcAft>
        <a:spcPct val="0"/>
      </a:spcAft>
      <a:defRPr sz="1600" kern="1200">
        <a:solidFill>
          <a:schemeClr val="tx1"/>
        </a:solidFill>
        <a:latin typeface="+mn-lt"/>
        <a:ea typeface="ＭＳ Ｐゴシック" charset="0"/>
        <a:cs typeface="+mn-cs"/>
      </a:defRPr>
    </a:lvl2pPr>
    <a:lvl3pPr marL="1217613" algn="l" defTabSz="608013" rtl="0" eaLnBrk="0" fontAlgn="base" hangingPunct="0">
      <a:spcBef>
        <a:spcPct val="30000"/>
      </a:spcBef>
      <a:spcAft>
        <a:spcPct val="0"/>
      </a:spcAft>
      <a:defRPr sz="1600" kern="1200">
        <a:solidFill>
          <a:schemeClr val="tx1"/>
        </a:solidFill>
        <a:latin typeface="+mn-lt"/>
        <a:ea typeface="ＭＳ Ｐゴシック" charset="0"/>
        <a:cs typeface="+mn-cs"/>
      </a:defRPr>
    </a:lvl3pPr>
    <a:lvl4pPr marL="1825625" algn="l" defTabSz="608013" rtl="0" eaLnBrk="0" fontAlgn="base" hangingPunct="0">
      <a:spcBef>
        <a:spcPct val="30000"/>
      </a:spcBef>
      <a:spcAft>
        <a:spcPct val="0"/>
      </a:spcAft>
      <a:defRPr sz="1600" kern="1200">
        <a:solidFill>
          <a:schemeClr val="tx1"/>
        </a:solidFill>
        <a:latin typeface="+mn-lt"/>
        <a:ea typeface="ＭＳ Ｐゴシック" charset="0"/>
        <a:cs typeface="+mn-cs"/>
      </a:defRPr>
    </a:lvl4pPr>
    <a:lvl5pPr marL="2435225" algn="l" defTabSz="608013" rtl="0" eaLnBrk="0" fontAlgn="base" hangingPunct="0">
      <a:spcBef>
        <a:spcPct val="30000"/>
      </a:spcBef>
      <a:spcAft>
        <a:spcPct val="0"/>
      </a:spcAft>
      <a:defRPr sz="1600" kern="1200">
        <a:solidFill>
          <a:schemeClr val="tx1"/>
        </a:solidFill>
        <a:latin typeface="+mn-lt"/>
        <a:ea typeface="ＭＳ Ｐゴシック" charset="0"/>
        <a:cs typeface="+mn-cs"/>
      </a:defRPr>
    </a:lvl5pPr>
    <a:lvl6pPr marL="3044266" algn="l" defTabSz="608853" rtl="0" eaLnBrk="1" latinLnBrk="0" hangingPunct="1">
      <a:defRPr sz="1600" kern="1200">
        <a:solidFill>
          <a:schemeClr val="tx1"/>
        </a:solidFill>
        <a:latin typeface="+mn-lt"/>
        <a:ea typeface="+mn-ea"/>
        <a:cs typeface="+mn-cs"/>
      </a:defRPr>
    </a:lvl6pPr>
    <a:lvl7pPr marL="3653119" algn="l" defTabSz="608853" rtl="0" eaLnBrk="1" latinLnBrk="0" hangingPunct="1">
      <a:defRPr sz="1600" kern="1200">
        <a:solidFill>
          <a:schemeClr val="tx1"/>
        </a:solidFill>
        <a:latin typeface="+mn-lt"/>
        <a:ea typeface="+mn-ea"/>
        <a:cs typeface="+mn-cs"/>
      </a:defRPr>
    </a:lvl7pPr>
    <a:lvl8pPr marL="4261973" algn="l" defTabSz="608853" rtl="0" eaLnBrk="1" latinLnBrk="0" hangingPunct="1">
      <a:defRPr sz="1600" kern="1200">
        <a:solidFill>
          <a:schemeClr val="tx1"/>
        </a:solidFill>
        <a:latin typeface="+mn-lt"/>
        <a:ea typeface="+mn-ea"/>
        <a:cs typeface="+mn-cs"/>
      </a:defRPr>
    </a:lvl8pPr>
    <a:lvl9pPr marL="4870826" algn="l" defTabSz="60885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1813F-3821-0172-C8B9-B6CE975CF72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0302672-6CA7-336B-EE55-9DFDA983E61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CE7B560-8E9C-A15F-C7AD-C176F0606995}"/>
              </a:ext>
            </a:extLst>
          </p:cNvPr>
          <p:cNvSpPr>
            <a:spLocks noGrp="1"/>
          </p:cNvSpPr>
          <p:nvPr>
            <p:ph type="body" idx="1"/>
          </p:nvPr>
        </p:nvSpPr>
        <p:spPr/>
        <p:txBody>
          <a:bodyPr/>
          <a:lstStyle/>
          <a:p>
            <a:endParaRPr lang="es-US"/>
          </a:p>
        </p:txBody>
      </p:sp>
      <p:sp>
        <p:nvSpPr>
          <p:cNvPr id="4" name="Marcador de número de diapositiva 3">
            <a:extLst>
              <a:ext uri="{FF2B5EF4-FFF2-40B4-BE49-F238E27FC236}">
                <a16:creationId xmlns:a16="http://schemas.microsoft.com/office/drawing/2014/main" id="{3A1234C2-5767-34EC-589B-45871D69EC48}"/>
              </a:ext>
            </a:extLst>
          </p:cNvPr>
          <p:cNvSpPr>
            <a:spLocks noGrp="1"/>
          </p:cNvSpPr>
          <p:nvPr>
            <p:ph type="sldNum" sz="quarter" idx="5"/>
          </p:nvPr>
        </p:nvSpPr>
        <p:spPr/>
        <p:txBody>
          <a:bodyPr/>
          <a:lstStyle/>
          <a:p>
            <a:pPr>
              <a:defRPr/>
            </a:pPr>
            <a:fld id="{B254687C-0F63-C543-8A00-A10F948442DF}" type="slidenum">
              <a:rPr lang="en-US" smtClean="0"/>
              <a:pPr>
                <a:defRPr/>
              </a:pPr>
              <a:t>1</a:t>
            </a:fld>
            <a:endParaRPr lang="en-US" dirty="0"/>
          </a:p>
        </p:txBody>
      </p:sp>
    </p:spTree>
    <p:extLst>
      <p:ext uri="{BB962C8B-B14F-4D97-AF65-F5344CB8AC3E}">
        <p14:creationId xmlns:p14="http://schemas.microsoft.com/office/powerpoint/2010/main" val="286358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B076E-26B7-6A4A-96BD-01B6186F37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DDBC7FC-94FE-40BA-E552-028D4B1452F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E6CB69D-9169-D071-6C30-E069DC1473CB}"/>
              </a:ext>
            </a:extLst>
          </p:cNvPr>
          <p:cNvSpPr>
            <a:spLocks noGrp="1"/>
          </p:cNvSpPr>
          <p:nvPr>
            <p:ph type="body" idx="1"/>
          </p:nvPr>
        </p:nvSpPr>
        <p:spPr/>
        <p:txBody>
          <a:bodyPr/>
          <a:lstStyle/>
          <a:p>
            <a:endParaRPr lang="es-US"/>
          </a:p>
        </p:txBody>
      </p:sp>
      <p:sp>
        <p:nvSpPr>
          <p:cNvPr id="4" name="Marcador de número de diapositiva 3">
            <a:extLst>
              <a:ext uri="{FF2B5EF4-FFF2-40B4-BE49-F238E27FC236}">
                <a16:creationId xmlns:a16="http://schemas.microsoft.com/office/drawing/2014/main" id="{EB9778E8-2A69-3D74-6CD7-907298D91B43}"/>
              </a:ext>
            </a:extLst>
          </p:cNvPr>
          <p:cNvSpPr>
            <a:spLocks noGrp="1"/>
          </p:cNvSpPr>
          <p:nvPr>
            <p:ph type="sldNum" sz="quarter" idx="5"/>
          </p:nvPr>
        </p:nvSpPr>
        <p:spPr/>
        <p:txBody>
          <a:bodyPr/>
          <a:lstStyle/>
          <a:p>
            <a:pPr>
              <a:defRPr/>
            </a:pPr>
            <a:fld id="{B254687C-0F63-C543-8A00-A10F948442DF}" type="slidenum">
              <a:rPr lang="en-US" smtClean="0"/>
              <a:pPr>
                <a:defRPr/>
              </a:pPr>
              <a:t>2</a:t>
            </a:fld>
            <a:endParaRPr lang="en-US" dirty="0"/>
          </a:p>
        </p:txBody>
      </p:sp>
    </p:spTree>
    <p:extLst>
      <p:ext uri="{BB962C8B-B14F-4D97-AF65-F5344CB8AC3E}">
        <p14:creationId xmlns:p14="http://schemas.microsoft.com/office/powerpoint/2010/main" val="252266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49EF0-360C-77A8-9D14-8C1879F38B2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07BDD9C-9C55-9567-D2E6-5083791A94F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6D90D13-9C3D-45CB-B2E5-3BF4C395EAD5}"/>
              </a:ext>
            </a:extLst>
          </p:cNvPr>
          <p:cNvSpPr>
            <a:spLocks noGrp="1"/>
          </p:cNvSpPr>
          <p:nvPr>
            <p:ph type="body" idx="1"/>
          </p:nvPr>
        </p:nvSpPr>
        <p:spPr/>
        <p:txBody>
          <a:bodyPr/>
          <a:lstStyle/>
          <a:p>
            <a:endParaRPr lang="es-US"/>
          </a:p>
        </p:txBody>
      </p:sp>
      <p:sp>
        <p:nvSpPr>
          <p:cNvPr id="4" name="Marcador de número de diapositiva 3">
            <a:extLst>
              <a:ext uri="{FF2B5EF4-FFF2-40B4-BE49-F238E27FC236}">
                <a16:creationId xmlns:a16="http://schemas.microsoft.com/office/drawing/2014/main" id="{638C5967-7BB7-C633-712D-8C87465FB7F6}"/>
              </a:ext>
            </a:extLst>
          </p:cNvPr>
          <p:cNvSpPr>
            <a:spLocks noGrp="1"/>
          </p:cNvSpPr>
          <p:nvPr>
            <p:ph type="sldNum" sz="quarter" idx="5"/>
          </p:nvPr>
        </p:nvSpPr>
        <p:spPr/>
        <p:txBody>
          <a:bodyPr/>
          <a:lstStyle/>
          <a:p>
            <a:pPr>
              <a:defRPr/>
            </a:pPr>
            <a:fld id="{B254687C-0F63-C543-8A00-A10F948442DF}" type="slidenum">
              <a:rPr lang="en-US" smtClean="0"/>
              <a:pPr>
                <a:defRPr/>
              </a:pPr>
              <a:t>3</a:t>
            </a:fld>
            <a:endParaRPr lang="en-US" dirty="0"/>
          </a:p>
        </p:txBody>
      </p:sp>
    </p:spTree>
    <p:extLst>
      <p:ext uri="{BB962C8B-B14F-4D97-AF65-F5344CB8AC3E}">
        <p14:creationId xmlns:p14="http://schemas.microsoft.com/office/powerpoint/2010/main" val="197656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87DC-D6AE-3C5D-F0B7-455C1703EB0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F4491D8-724C-E72A-E6D3-256EA05CAC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EC72D00-F08F-D354-67DC-816C7394B239}"/>
              </a:ext>
            </a:extLst>
          </p:cNvPr>
          <p:cNvSpPr>
            <a:spLocks noGrp="1"/>
          </p:cNvSpPr>
          <p:nvPr>
            <p:ph type="body" idx="1"/>
          </p:nvPr>
        </p:nvSpPr>
        <p:spPr/>
        <p:txBody>
          <a:bodyPr/>
          <a:lstStyle/>
          <a:p>
            <a:endParaRPr lang="es-US"/>
          </a:p>
        </p:txBody>
      </p:sp>
      <p:sp>
        <p:nvSpPr>
          <p:cNvPr id="4" name="Marcador de número de diapositiva 3">
            <a:extLst>
              <a:ext uri="{FF2B5EF4-FFF2-40B4-BE49-F238E27FC236}">
                <a16:creationId xmlns:a16="http://schemas.microsoft.com/office/drawing/2014/main" id="{DF9A12FF-4C17-77AE-88C3-29B514191BD5}"/>
              </a:ext>
            </a:extLst>
          </p:cNvPr>
          <p:cNvSpPr>
            <a:spLocks noGrp="1"/>
          </p:cNvSpPr>
          <p:nvPr>
            <p:ph type="sldNum" sz="quarter" idx="5"/>
          </p:nvPr>
        </p:nvSpPr>
        <p:spPr/>
        <p:txBody>
          <a:bodyPr/>
          <a:lstStyle/>
          <a:p>
            <a:pPr>
              <a:defRPr/>
            </a:pPr>
            <a:fld id="{B254687C-0F63-C543-8A00-A10F948442DF}" type="slidenum">
              <a:rPr lang="en-US" smtClean="0"/>
              <a:pPr>
                <a:defRPr/>
              </a:pPr>
              <a:t>4</a:t>
            </a:fld>
            <a:endParaRPr lang="en-US" dirty="0"/>
          </a:p>
        </p:txBody>
      </p:sp>
    </p:spTree>
    <p:extLst>
      <p:ext uri="{BB962C8B-B14F-4D97-AF65-F5344CB8AC3E}">
        <p14:creationId xmlns:p14="http://schemas.microsoft.com/office/powerpoint/2010/main" val="4284735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A">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471611" y="3681519"/>
            <a:ext cx="3567329" cy="1950861"/>
          </a:xfrm>
        </p:spPr>
        <p:txBody>
          <a:bodyPr anchor="t">
            <a:noAutofit/>
          </a:bodyPr>
          <a:lstStyle>
            <a:lvl1pPr>
              <a:defRPr sz="1801">
                <a:solidFill>
                  <a:schemeClr val="bg1"/>
                </a:solidFill>
              </a:defRPr>
            </a:lvl1pPr>
          </a:lstStyle>
          <a:p>
            <a:r>
              <a:rPr lang="es-ES" dirty="0"/>
              <a:t>Haga clic para modificar el estilo de título del patrón</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471610" y="6343622"/>
            <a:ext cx="3567329" cy="696383"/>
          </a:xfrm>
          <a:prstGeom prst="rect">
            <a:avLst/>
          </a:prstGeom>
        </p:spPr>
        <p:txBody>
          <a:bodyPr anchor="t"/>
          <a:lstStyle>
            <a:lvl1pPr>
              <a:defRPr sz="1125">
                <a:solidFill>
                  <a:schemeClr val="bg1"/>
                </a:solidFill>
              </a:defRPr>
            </a:lvl1pPr>
          </a:lstStyle>
          <a:p>
            <a:r>
              <a:rPr lang="es-ES" dirty="0"/>
              <a:t>Mes 2023 o nombre del producto</a:t>
            </a:r>
            <a:endParaRPr lang="es-CO" dirty="0"/>
          </a:p>
        </p:txBody>
      </p:sp>
      <p:pic>
        <p:nvPicPr>
          <p:cNvPr id="2" name="Picture 6">
            <a:extLst>
              <a:ext uri="{FF2B5EF4-FFF2-40B4-BE49-F238E27FC236}">
                <a16:creationId xmlns:a16="http://schemas.microsoft.com/office/drawing/2014/main" id="{D663EA2D-5DA8-A9FE-C809-F8BD09011766}"/>
              </a:ext>
            </a:extLst>
          </p:cNvPr>
          <p:cNvPicPr>
            <a:picLocks noChangeAspect="1"/>
          </p:cNvPicPr>
          <p:nvPr userDrawn="1"/>
        </p:nvPicPr>
        <p:blipFill>
          <a:blip r:embed="rId3"/>
          <a:stretch>
            <a:fillRect/>
          </a:stretch>
        </p:blipFill>
        <p:spPr>
          <a:xfrm>
            <a:off x="5619561" y="141212"/>
            <a:ext cx="1031759" cy="354926"/>
          </a:xfrm>
          <a:prstGeom prst="rect">
            <a:avLst/>
          </a:prstGeom>
        </p:spPr>
      </p:pic>
    </p:spTree>
    <p:extLst>
      <p:ext uri="{BB962C8B-B14F-4D97-AF65-F5344CB8AC3E}">
        <p14:creationId xmlns:p14="http://schemas.microsoft.com/office/powerpoint/2010/main" val="58163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ortada H">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Título 9">
            <a:extLst>
              <a:ext uri="{FF2B5EF4-FFF2-40B4-BE49-F238E27FC236}">
                <a16:creationId xmlns:a16="http://schemas.microsoft.com/office/drawing/2014/main" id="{08FB14D2-7635-6F46-9F87-95163CD830B1}"/>
              </a:ext>
            </a:extLst>
          </p:cNvPr>
          <p:cNvSpPr>
            <a:spLocks noGrp="1"/>
          </p:cNvSpPr>
          <p:nvPr>
            <p:ph type="title" hasCustomPrompt="1"/>
          </p:nvPr>
        </p:nvSpPr>
        <p:spPr>
          <a:xfrm>
            <a:off x="705468" y="6545478"/>
            <a:ext cx="5588708" cy="1351452"/>
          </a:xfrm>
        </p:spPr>
        <p:txBody>
          <a:bodyPr anchor="b">
            <a:noAutofit/>
          </a:bodyPr>
          <a:lstStyle>
            <a:lvl1pPr>
              <a:defRPr sz="1801">
                <a:solidFill>
                  <a:schemeClr val="bg1"/>
                </a:solidFill>
              </a:defRPr>
            </a:lvl1pPr>
          </a:lstStyle>
          <a:p>
            <a:r>
              <a:rPr lang="es-ES" dirty="0"/>
              <a:t>Haga clic para modificar el estilo de título del patrón </a:t>
            </a:r>
            <a:r>
              <a:rPr lang="es-ES" dirty="0" err="1"/>
              <a:t>lorem</a:t>
            </a:r>
            <a:r>
              <a:rPr lang="es-ES" dirty="0"/>
              <a:t> </a:t>
            </a:r>
            <a:r>
              <a:rPr lang="es-ES" dirty="0" err="1"/>
              <a:t>ipsum</a:t>
            </a:r>
            <a:endParaRPr lang="es-CO" dirty="0"/>
          </a:p>
        </p:txBody>
      </p:sp>
      <p:sp>
        <p:nvSpPr>
          <p:cNvPr id="7" name="Marcador de texto 11">
            <a:extLst>
              <a:ext uri="{FF2B5EF4-FFF2-40B4-BE49-F238E27FC236}">
                <a16:creationId xmlns:a16="http://schemas.microsoft.com/office/drawing/2014/main" id="{3A8777A1-1228-E243-B7DC-D2E9DD62E893}"/>
              </a:ext>
            </a:extLst>
          </p:cNvPr>
          <p:cNvSpPr>
            <a:spLocks noGrp="1"/>
          </p:cNvSpPr>
          <p:nvPr>
            <p:ph type="body" sz="quarter" idx="10" hasCustomPrompt="1"/>
          </p:nvPr>
        </p:nvSpPr>
        <p:spPr>
          <a:xfrm>
            <a:off x="705467" y="8088118"/>
            <a:ext cx="5588708" cy="1351452"/>
          </a:xfrm>
          <a:prstGeom prst="rect">
            <a:avLst/>
          </a:prstGeom>
        </p:spPr>
        <p:txBody>
          <a:bodyPr anchor="t"/>
          <a:lstStyle>
            <a:lvl1pPr marL="0" indent="0" hangingPunct="1">
              <a:spcBef>
                <a:spcPts val="0"/>
              </a:spcBef>
              <a:defRPr sz="1125">
                <a:solidFill>
                  <a:schemeClr val="bg1"/>
                </a:solidFill>
              </a:defRPr>
            </a:lvl1pPr>
          </a:lstStyle>
          <a:p>
            <a:r>
              <a:rPr lang="es-ES" dirty="0"/>
              <a:t>Mes 2023 o nombre del producto</a:t>
            </a:r>
            <a:endParaRPr lang="es-CO" dirty="0"/>
          </a:p>
        </p:txBody>
      </p:sp>
      <p:pic>
        <p:nvPicPr>
          <p:cNvPr id="8" name="Picture 7">
            <a:extLst>
              <a:ext uri="{FF2B5EF4-FFF2-40B4-BE49-F238E27FC236}">
                <a16:creationId xmlns:a16="http://schemas.microsoft.com/office/drawing/2014/main" id="{2835E034-87BE-F04C-A8DF-EEB7764C8D25}"/>
              </a:ext>
            </a:extLst>
          </p:cNvPr>
          <p:cNvPicPr>
            <a:picLocks noChangeAspect="1"/>
          </p:cNvPicPr>
          <p:nvPr userDrawn="1"/>
        </p:nvPicPr>
        <p:blipFill>
          <a:blip r:embed="rId3"/>
          <a:stretch>
            <a:fillRect/>
          </a:stretch>
        </p:blipFill>
        <p:spPr>
          <a:xfrm>
            <a:off x="5193677" y="386468"/>
            <a:ext cx="1192713" cy="410294"/>
          </a:xfrm>
          <a:prstGeom prst="rect">
            <a:avLst/>
          </a:prstGeom>
        </p:spPr>
      </p:pic>
    </p:spTree>
    <p:extLst>
      <p:ext uri="{BB962C8B-B14F-4D97-AF65-F5344CB8AC3E}">
        <p14:creationId xmlns:p14="http://schemas.microsoft.com/office/powerpoint/2010/main" val="23814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ada cobranding A">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395799" y="1602167"/>
            <a:ext cx="4200901" cy="1267052"/>
          </a:xfrm>
        </p:spPr>
        <p:txBody>
          <a:bodyPr anchor="b">
            <a:noAutofit/>
          </a:bodyPr>
          <a:lstStyle>
            <a:lvl1pPr algn="l">
              <a:defRPr sz="1801">
                <a:solidFill>
                  <a:srgbClr val="3F6CEE"/>
                </a:solidFill>
              </a:defRPr>
            </a:lvl1pPr>
          </a:lstStyle>
          <a:p>
            <a:r>
              <a:rPr lang="es-ES" dirty="0"/>
              <a:t>Haga clic para modificar el estilo de título del patrón</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395799" y="3113783"/>
            <a:ext cx="4200901" cy="696383"/>
          </a:xfrm>
          <a:prstGeom prst="rect">
            <a:avLst/>
          </a:prstGeom>
        </p:spPr>
        <p:txBody>
          <a:bodyPr anchor="t"/>
          <a:lstStyle>
            <a:lvl1pPr algn="l">
              <a:defRPr sz="1125">
                <a:solidFill>
                  <a:srgbClr val="0332A0"/>
                </a:solidFill>
              </a:defRPr>
            </a:lvl1pPr>
          </a:lstStyle>
          <a:p>
            <a:r>
              <a:rPr lang="es-ES" dirty="0"/>
              <a:t>Subtítulo o fecha</a:t>
            </a:r>
            <a:endParaRPr lang="es-CO" dirty="0"/>
          </a:p>
        </p:txBody>
      </p:sp>
      <p:sp>
        <p:nvSpPr>
          <p:cNvPr id="14" name="CuadroTexto 17">
            <a:extLst>
              <a:ext uri="{FF2B5EF4-FFF2-40B4-BE49-F238E27FC236}">
                <a16:creationId xmlns:a16="http://schemas.microsoft.com/office/drawing/2014/main" id="{2D46C9A2-C240-A643-AE60-9B1F5DEB141D}"/>
              </a:ext>
            </a:extLst>
          </p:cNvPr>
          <p:cNvSpPr txBox="1"/>
          <p:nvPr userDrawn="1"/>
        </p:nvSpPr>
        <p:spPr>
          <a:xfrm>
            <a:off x="3889707" y="8264063"/>
            <a:ext cx="883571" cy="461665"/>
          </a:xfrm>
          <a:prstGeom prst="rect">
            <a:avLst/>
          </a:prstGeom>
          <a:noFill/>
        </p:spPr>
        <p:txBody>
          <a:bodyPr wrap="square" rtlCol="0">
            <a:spAutoFit/>
          </a:bodyPr>
          <a:lstStyle/>
          <a:p>
            <a:pPr algn="ctr"/>
            <a:r>
              <a:rPr lang="es-CO" sz="2400" b="1" dirty="0">
                <a:solidFill>
                  <a:schemeClr val="bg1"/>
                </a:solidFill>
              </a:rPr>
              <a:t>ARL</a:t>
            </a:r>
          </a:p>
        </p:txBody>
      </p:sp>
      <p:cxnSp>
        <p:nvCxnSpPr>
          <p:cNvPr id="17" name="Conector recto 16">
            <a:extLst>
              <a:ext uri="{FF2B5EF4-FFF2-40B4-BE49-F238E27FC236}">
                <a16:creationId xmlns:a16="http://schemas.microsoft.com/office/drawing/2014/main" id="{0F1C0974-10FE-1549-8D0D-6C85469F208C}"/>
              </a:ext>
            </a:extLst>
          </p:cNvPr>
          <p:cNvCxnSpPr>
            <a:cxnSpLocks/>
          </p:cNvCxnSpPr>
          <p:nvPr userDrawn="1"/>
        </p:nvCxnSpPr>
        <p:spPr>
          <a:xfrm>
            <a:off x="4934577" y="8219092"/>
            <a:ext cx="0" cy="534416"/>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B0795DCE-E3B4-3348-8AE7-8F9D05883915}"/>
              </a:ext>
            </a:extLst>
          </p:cNvPr>
          <p:cNvPicPr>
            <a:picLocks noChangeAspect="1"/>
          </p:cNvPicPr>
          <p:nvPr userDrawn="1"/>
        </p:nvPicPr>
        <p:blipFill>
          <a:blip r:embed="rId3"/>
          <a:stretch>
            <a:fillRect/>
          </a:stretch>
        </p:blipFill>
        <p:spPr>
          <a:xfrm>
            <a:off x="5257175" y="8275838"/>
            <a:ext cx="1192713" cy="410294"/>
          </a:xfrm>
          <a:prstGeom prst="rect">
            <a:avLst/>
          </a:prstGeom>
        </p:spPr>
      </p:pic>
    </p:spTree>
    <p:extLst>
      <p:ext uri="{BB962C8B-B14F-4D97-AF65-F5344CB8AC3E}">
        <p14:creationId xmlns:p14="http://schemas.microsoft.com/office/powerpoint/2010/main" val="887864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Portada cobranding A">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395799" y="1602167"/>
            <a:ext cx="4200901" cy="1267052"/>
          </a:xfrm>
        </p:spPr>
        <p:txBody>
          <a:bodyPr anchor="b">
            <a:noAutofit/>
          </a:bodyPr>
          <a:lstStyle>
            <a:lvl1pPr algn="l">
              <a:defRPr sz="1801">
                <a:solidFill>
                  <a:schemeClr val="bg1"/>
                </a:solidFill>
              </a:defRPr>
            </a:lvl1pPr>
          </a:lstStyle>
          <a:p>
            <a:r>
              <a:rPr lang="es-ES" dirty="0"/>
              <a:t>Haga clic para modificar el estilo de título del patrón</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395799" y="3113783"/>
            <a:ext cx="4200901" cy="696383"/>
          </a:xfrm>
          <a:prstGeom prst="rect">
            <a:avLst/>
          </a:prstGeom>
        </p:spPr>
        <p:txBody>
          <a:bodyPr anchor="t"/>
          <a:lstStyle>
            <a:lvl1pPr algn="l">
              <a:defRPr sz="1125">
                <a:solidFill>
                  <a:schemeClr val="bg1"/>
                </a:solidFill>
              </a:defRPr>
            </a:lvl1pPr>
          </a:lstStyle>
          <a:p>
            <a:r>
              <a:rPr lang="es-ES" dirty="0"/>
              <a:t>Subtítulo o fecha</a:t>
            </a:r>
            <a:endParaRPr lang="es-CO" dirty="0"/>
          </a:p>
        </p:txBody>
      </p:sp>
      <p:cxnSp>
        <p:nvCxnSpPr>
          <p:cNvPr id="7" name="Conector recto 16">
            <a:extLst>
              <a:ext uri="{FF2B5EF4-FFF2-40B4-BE49-F238E27FC236}">
                <a16:creationId xmlns:a16="http://schemas.microsoft.com/office/drawing/2014/main" id="{5450EF22-5D0F-D040-B596-91955A375BDA}"/>
              </a:ext>
            </a:extLst>
          </p:cNvPr>
          <p:cNvCxnSpPr/>
          <p:nvPr userDrawn="1"/>
        </p:nvCxnSpPr>
        <p:spPr>
          <a:xfrm>
            <a:off x="5419572" y="6430732"/>
            <a:ext cx="0" cy="1036935"/>
          </a:xfrm>
          <a:prstGeom prst="line">
            <a:avLst/>
          </a:prstGeom>
          <a:ln w="6350">
            <a:solidFill>
              <a:srgbClr val="3F6CEE"/>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4D2A4738-1160-F446-9FFF-9AD681ADE162}"/>
              </a:ext>
            </a:extLst>
          </p:cNvPr>
          <p:cNvPicPr>
            <a:picLocks noChangeAspect="1"/>
          </p:cNvPicPr>
          <p:nvPr userDrawn="1"/>
        </p:nvPicPr>
        <p:blipFill>
          <a:blip r:embed="rId3"/>
          <a:stretch>
            <a:fillRect/>
          </a:stretch>
        </p:blipFill>
        <p:spPr>
          <a:xfrm>
            <a:off x="5619546" y="6569927"/>
            <a:ext cx="927304" cy="763336"/>
          </a:xfrm>
          <a:prstGeom prst="rect">
            <a:avLst/>
          </a:prstGeom>
        </p:spPr>
      </p:pic>
      <p:cxnSp>
        <p:nvCxnSpPr>
          <p:cNvPr id="13" name="Conector recto 16">
            <a:extLst>
              <a:ext uri="{FF2B5EF4-FFF2-40B4-BE49-F238E27FC236}">
                <a16:creationId xmlns:a16="http://schemas.microsoft.com/office/drawing/2014/main" id="{6B3533C9-D045-B24A-A316-3F5FE767541E}"/>
              </a:ext>
            </a:extLst>
          </p:cNvPr>
          <p:cNvCxnSpPr>
            <a:cxnSpLocks/>
          </p:cNvCxnSpPr>
          <p:nvPr userDrawn="1"/>
        </p:nvCxnSpPr>
        <p:spPr>
          <a:xfrm>
            <a:off x="4934577" y="8219092"/>
            <a:ext cx="0" cy="534416"/>
          </a:xfrm>
          <a:prstGeom prst="line">
            <a:avLst/>
          </a:prstGeom>
          <a:ln w="6350">
            <a:solidFill>
              <a:srgbClr val="2E6CF6"/>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89CE332A-9170-BE44-B004-1BF66C000AF6}"/>
              </a:ext>
            </a:extLst>
          </p:cNvPr>
          <p:cNvPicPr>
            <a:picLocks noChangeAspect="1"/>
          </p:cNvPicPr>
          <p:nvPr userDrawn="1"/>
        </p:nvPicPr>
        <p:blipFill>
          <a:blip r:embed="rId4"/>
          <a:stretch>
            <a:fillRect/>
          </a:stretch>
        </p:blipFill>
        <p:spPr>
          <a:xfrm>
            <a:off x="5257175" y="8275838"/>
            <a:ext cx="1192714" cy="410295"/>
          </a:xfrm>
          <a:prstGeom prst="rect">
            <a:avLst/>
          </a:prstGeom>
        </p:spPr>
      </p:pic>
      <p:pic>
        <p:nvPicPr>
          <p:cNvPr id="2" name="Picture 6">
            <a:extLst>
              <a:ext uri="{FF2B5EF4-FFF2-40B4-BE49-F238E27FC236}">
                <a16:creationId xmlns:a16="http://schemas.microsoft.com/office/drawing/2014/main" id="{FEDC7725-3201-7D69-D97E-64D858072A24}"/>
              </a:ext>
            </a:extLst>
          </p:cNvPr>
          <p:cNvPicPr>
            <a:picLocks noChangeAspect="1"/>
          </p:cNvPicPr>
          <p:nvPr userDrawn="1"/>
        </p:nvPicPr>
        <p:blipFill>
          <a:blip r:embed="rId5"/>
          <a:stretch>
            <a:fillRect/>
          </a:stretch>
        </p:blipFill>
        <p:spPr>
          <a:xfrm>
            <a:off x="5193677" y="386468"/>
            <a:ext cx="1192713" cy="410294"/>
          </a:xfrm>
          <a:prstGeom prst="rect">
            <a:avLst/>
          </a:prstGeom>
        </p:spPr>
      </p:pic>
      <p:sp>
        <p:nvSpPr>
          <p:cNvPr id="3" name="CuadroTexto 17">
            <a:extLst>
              <a:ext uri="{FF2B5EF4-FFF2-40B4-BE49-F238E27FC236}">
                <a16:creationId xmlns:a16="http://schemas.microsoft.com/office/drawing/2014/main" id="{41BCEF97-5D3E-B88E-B5F2-C2250C367919}"/>
              </a:ext>
            </a:extLst>
          </p:cNvPr>
          <p:cNvSpPr txBox="1"/>
          <p:nvPr userDrawn="1"/>
        </p:nvSpPr>
        <p:spPr>
          <a:xfrm>
            <a:off x="3951745" y="8291843"/>
            <a:ext cx="883571" cy="461665"/>
          </a:xfrm>
          <a:prstGeom prst="rect">
            <a:avLst/>
          </a:prstGeom>
          <a:noFill/>
        </p:spPr>
        <p:txBody>
          <a:bodyPr wrap="square" rtlCol="0">
            <a:spAutoFit/>
          </a:bodyPr>
          <a:lstStyle/>
          <a:p>
            <a:pPr algn="ctr"/>
            <a:r>
              <a:rPr lang="es-CO" sz="2400" b="1" dirty="0">
                <a:solidFill>
                  <a:srgbClr val="2E6CF6"/>
                </a:solidFill>
              </a:rPr>
              <a:t>ARL</a:t>
            </a:r>
          </a:p>
        </p:txBody>
      </p:sp>
    </p:spTree>
    <p:extLst>
      <p:ext uri="{BB962C8B-B14F-4D97-AF65-F5344CB8AC3E}">
        <p14:creationId xmlns:p14="http://schemas.microsoft.com/office/powerpoint/2010/main" val="84794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ortada cobranding A">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395799" y="1602167"/>
            <a:ext cx="4200901" cy="1267052"/>
          </a:xfrm>
        </p:spPr>
        <p:txBody>
          <a:bodyPr anchor="b">
            <a:noAutofit/>
          </a:bodyPr>
          <a:lstStyle>
            <a:lvl1pPr algn="l">
              <a:defRPr sz="1801">
                <a:solidFill>
                  <a:srgbClr val="3F6CEE"/>
                </a:solidFill>
              </a:defRPr>
            </a:lvl1pPr>
          </a:lstStyle>
          <a:p>
            <a:r>
              <a:rPr lang="es-ES" dirty="0"/>
              <a:t>Haga clic para modificar el estilo de título del patrón</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395799" y="3113783"/>
            <a:ext cx="4200901" cy="696383"/>
          </a:xfrm>
          <a:prstGeom prst="rect">
            <a:avLst/>
          </a:prstGeom>
        </p:spPr>
        <p:txBody>
          <a:bodyPr anchor="t"/>
          <a:lstStyle>
            <a:lvl1pPr algn="l">
              <a:defRPr sz="1125">
                <a:solidFill>
                  <a:srgbClr val="0332A0"/>
                </a:solidFill>
              </a:defRPr>
            </a:lvl1pPr>
          </a:lstStyle>
          <a:p>
            <a:r>
              <a:rPr lang="es-ES" dirty="0"/>
              <a:t>Subtítulo o fecha</a:t>
            </a:r>
            <a:endParaRPr lang="es-CO" dirty="0"/>
          </a:p>
        </p:txBody>
      </p:sp>
      <p:cxnSp>
        <p:nvCxnSpPr>
          <p:cNvPr id="8" name="Conector recto 16">
            <a:extLst>
              <a:ext uri="{FF2B5EF4-FFF2-40B4-BE49-F238E27FC236}">
                <a16:creationId xmlns:a16="http://schemas.microsoft.com/office/drawing/2014/main" id="{6713F8A6-8C5C-2449-B025-04A0B91E4B35}"/>
              </a:ext>
            </a:extLst>
          </p:cNvPr>
          <p:cNvCxnSpPr>
            <a:cxnSpLocks/>
          </p:cNvCxnSpPr>
          <p:nvPr userDrawn="1"/>
        </p:nvCxnSpPr>
        <p:spPr>
          <a:xfrm>
            <a:off x="4934577" y="8219092"/>
            <a:ext cx="0" cy="534416"/>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92A9953B-2320-224E-89D2-193D9C17CBFB}"/>
              </a:ext>
            </a:extLst>
          </p:cNvPr>
          <p:cNvPicPr>
            <a:picLocks noChangeAspect="1"/>
          </p:cNvPicPr>
          <p:nvPr userDrawn="1"/>
        </p:nvPicPr>
        <p:blipFill>
          <a:blip r:embed="rId3"/>
          <a:stretch>
            <a:fillRect/>
          </a:stretch>
        </p:blipFill>
        <p:spPr>
          <a:xfrm>
            <a:off x="5257175" y="8275838"/>
            <a:ext cx="1192713" cy="410294"/>
          </a:xfrm>
          <a:prstGeom prst="rect">
            <a:avLst/>
          </a:prstGeom>
        </p:spPr>
      </p:pic>
      <p:sp>
        <p:nvSpPr>
          <p:cNvPr id="2" name="CuadroTexto 17">
            <a:extLst>
              <a:ext uri="{FF2B5EF4-FFF2-40B4-BE49-F238E27FC236}">
                <a16:creationId xmlns:a16="http://schemas.microsoft.com/office/drawing/2014/main" id="{EDBE236F-BC77-FFBF-1A82-D24F806BEBD5}"/>
              </a:ext>
            </a:extLst>
          </p:cNvPr>
          <p:cNvSpPr txBox="1"/>
          <p:nvPr userDrawn="1"/>
        </p:nvSpPr>
        <p:spPr>
          <a:xfrm>
            <a:off x="3889707" y="8291843"/>
            <a:ext cx="883571" cy="461665"/>
          </a:xfrm>
          <a:prstGeom prst="rect">
            <a:avLst/>
          </a:prstGeom>
          <a:noFill/>
        </p:spPr>
        <p:txBody>
          <a:bodyPr wrap="square" rtlCol="0">
            <a:spAutoFit/>
          </a:bodyPr>
          <a:lstStyle/>
          <a:p>
            <a:pPr algn="ctr"/>
            <a:r>
              <a:rPr lang="es-CO" sz="2400" b="1" dirty="0">
                <a:solidFill>
                  <a:schemeClr val="bg1"/>
                </a:solidFill>
              </a:rPr>
              <a:t>ARL</a:t>
            </a:r>
          </a:p>
        </p:txBody>
      </p:sp>
    </p:spTree>
    <p:extLst>
      <p:ext uri="{BB962C8B-B14F-4D97-AF65-F5344CB8AC3E}">
        <p14:creationId xmlns:p14="http://schemas.microsoft.com/office/powerpoint/2010/main" val="7427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Portada cobranding A">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395799" y="2236547"/>
            <a:ext cx="4200901" cy="1267052"/>
          </a:xfrm>
        </p:spPr>
        <p:txBody>
          <a:bodyPr anchor="b">
            <a:noAutofit/>
          </a:bodyPr>
          <a:lstStyle>
            <a:lvl1pPr algn="l">
              <a:defRPr sz="1801">
                <a:solidFill>
                  <a:schemeClr val="bg1"/>
                </a:solidFill>
              </a:defRPr>
            </a:lvl1pPr>
          </a:lstStyle>
          <a:p>
            <a:r>
              <a:rPr lang="es-ES" dirty="0"/>
              <a:t>Haga clic para modificar el estilo de título del patrón</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395799" y="3748163"/>
            <a:ext cx="4200901" cy="696383"/>
          </a:xfrm>
          <a:prstGeom prst="rect">
            <a:avLst/>
          </a:prstGeom>
        </p:spPr>
        <p:txBody>
          <a:bodyPr anchor="t"/>
          <a:lstStyle>
            <a:lvl1pPr algn="l">
              <a:defRPr sz="1125">
                <a:solidFill>
                  <a:schemeClr val="bg1"/>
                </a:solidFill>
              </a:defRPr>
            </a:lvl1pPr>
          </a:lstStyle>
          <a:p>
            <a:r>
              <a:rPr lang="es-ES" dirty="0"/>
              <a:t>Subtítulo o fecha</a:t>
            </a:r>
            <a:endParaRPr lang="es-CO" dirty="0"/>
          </a:p>
        </p:txBody>
      </p:sp>
      <p:cxnSp>
        <p:nvCxnSpPr>
          <p:cNvPr id="8" name="Conector recto 16">
            <a:extLst>
              <a:ext uri="{FF2B5EF4-FFF2-40B4-BE49-F238E27FC236}">
                <a16:creationId xmlns:a16="http://schemas.microsoft.com/office/drawing/2014/main" id="{6EDEC616-B62E-6B45-83F7-BF0B6495B8D8}"/>
              </a:ext>
            </a:extLst>
          </p:cNvPr>
          <p:cNvCxnSpPr>
            <a:cxnSpLocks/>
          </p:cNvCxnSpPr>
          <p:nvPr userDrawn="1"/>
        </p:nvCxnSpPr>
        <p:spPr>
          <a:xfrm>
            <a:off x="4934577" y="8219092"/>
            <a:ext cx="0" cy="534416"/>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44E399D9-1DAF-2645-ABA8-9EB0278B9299}"/>
              </a:ext>
            </a:extLst>
          </p:cNvPr>
          <p:cNvPicPr>
            <a:picLocks noChangeAspect="1"/>
          </p:cNvPicPr>
          <p:nvPr userDrawn="1"/>
        </p:nvPicPr>
        <p:blipFill>
          <a:blip r:embed="rId3"/>
          <a:stretch>
            <a:fillRect/>
          </a:stretch>
        </p:blipFill>
        <p:spPr>
          <a:xfrm>
            <a:off x="5257175" y="8275838"/>
            <a:ext cx="1192713" cy="410294"/>
          </a:xfrm>
          <a:prstGeom prst="rect">
            <a:avLst/>
          </a:prstGeom>
        </p:spPr>
      </p:pic>
      <p:pic>
        <p:nvPicPr>
          <p:cNvPr id="2" name="Picture 6">
            <a:extLst>
              <a:ext uri="{FF2B5EF4-FFF2-40B4-BE49-F238E27FC236}">
                <a16:creationId xmlns:a16="http://schemas.microsoft.com/office/drawing/2014/main" id="{86C2D048-1CEE-6153-8BB9-BC9287154B16}"/>
              </a:ext>
            </a:extLst>
          </p:cNvPr>
          <p:cNvPicPr>
            <a:picLocks noChangeAspect="1"/>
          </p:cNvPicPr>
          <p:nvPr userDrawn="1"/>
        </p:nvPicPr>
        <p:blipFill>
          <a:blip r:embed="rId3"/>
          <a:stretch>
            <a:fillRect/>
          </a:stretch>
        </p:blipFill>
        <p:spPr>
          <a:xfrm>
            <a:off x="5193677" y="386468"/>
            <a:ext cx="1192713" cy="410294"/>
          </a:xfrm>
          <a:prstGeom prst="rect">
            <a:avLst/>
          </a:prstGeom>
        </p:spPr>
      </p:pic>
      <p:sp>
        <p:nvSpPr>
          <p:cNvPr id="3" name="CuadroTexto 17">
            <a:extLst>
              <a:ext uri="{FF2B5EF4-FFF2-40B4-BE49-F238E27FC236}">
                <a16:creationId xmlns:a16="http://schemas.microsoft.com/office/drawing/2014/main" id="{3DBC6111-8474-28AF-C8A0-654E6AAE293E}"/>
              </a:ext>
            </a:extLst>
          </p:cNvPr>
          <p:cNvSpPr txBox="1"/>
          <p:nvPr userDrawn="1"/>
        </p:nvSpPr>
        <p:spPr>
          <a:xfrm>
            <a:off x="3889707" y="8291843"/>
            <a:ext cx="883571" cy="461665"/>
          </a:xfrm>
          <a:prstGeom prst="rect">
            <a:avLst/>
          </a:prstGeom>
          <a:noFill/>
        </p:spPr>
        <p:txBody>
          <a:bodyPr wrap="square" rtlCol="0">
            <a:spAutoFit/>
          </a:bodyPr>
          <a:lstStyle/>
          <a:p>
            <a:pPr algn="ctr"/>
            <a:r>
              <a:rPr lang="es-CO" sz="2400" b="1" dirty="0">
                <a:solidFill>
                  <a:schemeClr val="bg1"/>
                </a:solidFill>
              </a:rPr>
              <a:t>ARL</a:t>
            </a:r>
          </a:p>
        </p:txBody>
      </p:sp>
    </p:spTree>
    <p:extLst>
      <p:ext uri="{BB962C8B-B14F-4D97-AF65-F5344CB8AC3E}">
        <p14:creationId xmlns:p14="http://schemas.microsoft.com/office/powerpoint/2010/main" val="1118074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ada cobranding B">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025EFB12-F958-704B-B341-505C33FF7746}"/>
              </a:ext>
            </a:extLst>
          </p:cNvPr>
          <p:cNvSpPr>
            <a:spLocks noGrp="1"/>
          </p:cNvSpPr>
          <p:nvPr>
            <p:ph type="title"/>
          </p:nvPr>
        </p:nvSpPr>
        <p:spPr>
          <a:xfrm>
            <a:off x="395799" y="2236547"/>
            <a:ext cx="4200901" cy="1267052"/>
          </a:xfrm>
        </p:spPr>
        <p:txBody>
          <a:bodyPr anchor="b">
            <a:noAutofit/>
          </a:bodyPr>
          <a:lstStyle>
            <a:lvl1pPr algn="l">
              <a:defRPr sz="1801">
                <a:solidFill>
                  <a:srgbClr val="3F6CEE"/>
                </a:solidFill>
              </a:defRPr>
            </a:lvl1pPr>
          </a:lstStyle>
          <a:p>
            <a:r>
              <a:rPr lang="es-ES" dirty="0"/>
              <a:t>Haga clic para modificar el estilo de título del patrón</a:t>
            </a:r>
            <a:endParaRPr lang="es-CO" dirty="0"/>
          </a:p>
        </p:txBody>
      </p:sp>
      <p:sp>
        <p:nvSpPr>
          <p:cNvPr id="12" name="Marcador de texto 11">
            <a:extLst>
              <a:ext uri="{FF2B5EF4-FFF2-40B4-BE49-F238E27FC236}">
                <a16:creationId xmlns:a16="http://schemas.microsoft.com/office/drawing/2014/main" id="{A386A005-04F0-9248-AEBF-97FAD811F7D4}"/>
              </a:ext>
            </a:extLst>
          </p:cNvPr>
          <p:cNvSpPr>
            <a:spLocks noGrp="1"/>
          </p:cNvSpPr>
          <p:nvPr>
            <p:ph type="body" sz="quarter" idx="10" hasCustomPrompt="1"/>
          </p:nvPr>
        </p:nvSpPr>
        <p:spPr>
          <a:xfrm>
            <a:off x="395799" y="3748163"/>
            <a:ext cx="4200901" cy="696383"/>
          </a:xfrm>
          <a:prstGeom prst="rect">
            <a:avLst/>
          </a:prstGeom>
        </p:spPr>
        <p:txBody>
          <a:bodyPr anchor="t"/>
          <a:lstStyle>
            <a:lvl1pPr algn="l">
              <a:defRPr sz="1125">
                <a:solidFill>
                  <a:srgbClr val="0332A0"/>
                </a:solidFill>
              </a:defRPr>
            </a:lvl1pPr>
          </a:lstStyle>
          <a:p>
            <a:r>
              <a:rPr lang="es-ES" dirty="0"/>
              <a:t>Subtítulo o fecha</a:t>
            </a:r>
            <a:endParaRPr lang="es-CO" dirty="0"/>
          </a:p>
        </p:txBody>
      </p:sp>
      <p:cxnSp>
        <p:nvCxnSpPr>
          <p:cNvPr id="8" name="Conector recto 16">
            <a:extLst>
              <a:ext uri="{FF2B5EF4-FFF2-40B4-BE49-F238E27FC236}">
                <a16:creationId xmlns:a16="http://schemas.microsoft.com/office/drawing/2014/main" id="{29BFD5F6-200F-B04B-A652-B9E16D237201}"/>
              </a:ext>
            </a:extLst>
          </p:cNvPr>
          <p:cNvCxnSpPr>
            <a:cxnSpLocks/>
          </p:cNvCxnSpPr>
          <p:nvPr userDrawn="1"/>
        </p:nvCxnSpPr>
        <p:spPr>
          <a:xfrm>
            <a:off x="4934577" y="8219092"/>
            <a:ext cx="0" cy="534416"/>
          </a:xfrm>
          <a:prstGeom prst="line">
            <a:avLst/>
          </a:prstGeom>
          <a:ln w="6350">
            <a:solidFill>
              <a:srgbClr val="2E6CF6"/>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BF7A6B37-2491-724F-B787-99CF8FEC3958}"/>
              </a:ext>
            </a:extLst>
          </p:cNvPr>
          <p:cNvPicPr>
            <a:picLocks noChangeAspect="1"/>
          </p:cNvPicPr>
          <p:nvPr userDrawn="1"/>
        </p:nvPicPr>
        <p:blipFill>
          <a:blip r:embed="rId3"/>
          <a:stretch>
            <a:fillRect/>
          </a:stretch>
        </p:blipFill>
        <p:spPr>
          <a:xfrm>
            <a:off x="5257175" y="8275838"/>
            <a:ext cx="1192714" cy="410295"/>
          </a:xfrm>
          <a:prstGeom prst="rect">
            <a:avLst/>
          </a:prstGeom>
        </p:spPr>
      </p:pic>
      <p:sp>
        <p:nvSpPr>
          <p:cNvPr id="2" name="CuadroTexto 17">
            <a:extLst>
              <a:ext uri="{FF2B5EF4-FFF2-40B4-BE49-F238E27FC236}">
                <a16:creationId xmlns:a16="http://schemas.microsoft.com/office/drawing/2014/main" id="{6274D581-88FB-1FC0-673D-6672F5A76B50}"/>
              </a:ext>
            </a:extLst>
          </p:cNvPr>
          <p:cNvSpPr txBox="1"/>
          <p:nvPr userDrawn="1"/>
        </p:nvSpPr>
        <p:spPr>
          <a:xfrm>
            <a:off x="4051006" y="8250152"/>
            <a:ext cx="883571" cy="461665"/>
          </a:xfrm>
          <a:prstGeom prst="rect">
            <a:avLst/>
          </a:prstGeom>
          <a:noFill/>
        </p:spPr>
        <p:txBody>
          <a:bodyPr wrap="square" rtlCol="0">
            <a:spAutoFit/>
          </a:bodyPr>
          <a:lstStyle/>
          <a:p>
            <a:pPr algn="ctr"/>
            <a:r>
              <a:rPr lang="es-CO" sz="2400" b="1" dirty="0">
                <a:solidFill>
                  <a:srgbClr val="2E6CF6"/>
                </a:solidFill>
              </a:rPr>
              <a:t>ARL</a:t>
            </a:r>
          </a:p>
        </p:txBody>
      </p:sp>
    </p:spTree>
    <p:extLst>
      <p:ext uri="{BB962C8B-B14F-4D97-AF65-F5344CB8AC3E}">
        <p14:creationId xmlns:p14="http://schemas.microsoft.com/office/powerpoint/2010/main" val="3279522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ada cobranding C">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471611" y="1111843"/>
            <a:ext cx="6066404" cy="3038455"/>
          </a:xfrm>
        </p:spPr>
        <p:txBody>
          <a:bodyPr anchor="b">
            <a:noAutofit/>
          </a:bodyPr>
          <a:lstStyle>
            <a:lvl1pPr algn="ctr">
              <a:defRPr sz="1801">
                <a:solidFill>
                  <a:srgbClr val="3F6CEE"/>
                </a:solidFill>
              </a:defRPr>
            </a:lvl1pPr>
          </a:lstStyle>
          <a:p>
            <a:r>
              <a:rPr lang="es-ES" dirty="0"/>
              <a:t>Haga clic para modificar el estilo de título del patrón</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471611" y="4500978"/>
            <a:ext cx="6066404" cy="696383"/>
          </a:xfrm>
          <a:prstGeom prst="rect">
            <a:avLst/>
          </a:prstGeom>
        </p:spPr>
        <p:txBody>
          <a:bodyPr anchor="t"/>
          <a:lstStyle>
            <a:lvl1pPr algn="ctr">
              <a:defRPr sz="1125">
                <a:solidFill>
                  <a:srgbClr val="0332A0"/>
                </a:solidFill>
              </a:defRPr>
            </a:lvl1pPr>
          </a:lstStyle>
          <a:p>
            <a:r>
              <a:rPr lang="es-ES" dirty="0"/>
              <a:t>Subtítulo o fecha</a:t>
            </a:r>
            <a:endParaRPr lang="es-CO" dirty="0"/>
          </a:p>
        </p:txBody>
      </p:sp>
      <p:cxnSp>
        <p:nvCxnSpPr>
          <p:cNvPr id="16" name="Conector recto 16">
            <a:extLst>
              <a:ext uri="{FF2B5EF4-FFF2-40B4-BE49-F238E27FC236}">
                <a16:creationId xmlns:a16="http://schemas.microsoft.com/office/drawing/2014/main" id="{6072393F-579C-2E48-94D2-07BF3A82BA2E}"/>
              </a:ext>
            </a:extLst>
          </p:cNvPr>
          <p:cNvCxnSpPr>
            <a:cxnSpLocks/>
          </p:cNvCxnSpPr>
          <p:nvPr userDrawn="1"/>
        </p:nvCxnSpPr>
        <p:spPr>
          <a:xfrm>
            <a:off x="3513282" y="8219092"/>
            <a:ext cx="0" cy="534416"/>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C0B19B0E-9B45-6348-B9D5-2629D233CF58}"/>
              </a:ext>
            </a:extLst>
          </p:cNvPr>
          <p:cNvPicPr>
            <a:picLocks noChangeAspect="1"/>
          </p:cNvPicPr>
          <p:nvPr userDrawn="1"/>
        </p:nvPicPr>
        <p:blipFill>
          <a:blip r:embed="rId3"/>
          <a:stretch>
            <a:fillRect/>
          </a:stretch>
        </p:blipFill>
        <p:spPr>
          <a:xfrm>
            <a:off x="3835880" y="8275838"/>
            <a:ext cx="1192713" cy="410294"/>
          </a:xfrm>
          <a:prstGeom prst="rect">
            <a:avLst/>
          </a:prstGeom>
        </p:spPr>
      </p:pic>
      <p:sp>
        <p:nvSpPr>
          <p:cNvPr id="2" name="CuadroTexto 17">
            <a:extLst>
              <a:ext uri="{FF2B5EF4-FFF2-40B4-BE49-F238E27FC236}">
                <a16:creationId xmlns:a16="http://schemas.microsoft.com/office/drawing/2014/main" id="{EFD5C99D-1365-9425-4E74-146200CB97BC}"/>
              </a:ext>
            </a:extLst>
          </p:cNvPr>
          <p:cNvSpPr txBox="1"/>
          <p:nvPr userDrawn="1"/>
        </p:nvSpPr>
        <p:spPr>
          <a:xfrm>
            <a:off x="2545429" y="8271214"/>
            <a:ext cx="883571" cy="461665"/>
          </a:xfrm>
          <a:prstGeom prst="rect">
            <a:avLst/>
          </a:prstGeom>
          <a:noFill/>
        </p:spPr>
        <p:txBody>
          <a:bodyPr wrap="square" rtlCol="0">
            <a:spAutoFit/>
          </a:bodyPr>
          <a:lstStyle/>
          <a:p>
            <a:pPr algn="ctr"/>
            <a:r>
              <a:rPr lang="es-CO" sz="2400" b="1" dirty="0">
                <a:solidFill>
                  <a:schemeClr val="bg1"/>
                </a:solidFill>
              </a:rPr>
              <a:t>ARL</a:t>
            </a:r>
          </a:p>
        </p:txBody>
      </p:sp>
    </p:spTree>
    <p:extLst>
      <p:ext uri="{BB962C8B-B14F-4D97-AF65-F5344CB8AC3E}">
        <p14:creationId xmlns:p14="http://schemas.microsoft.com/office/powerpoint/2010/main" val="4154271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ada cobranding 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471611" y="1111843"/>
            <a:ext cx="6066404" cy="3038455"/>
          </a:xfrm>
        </p:spPr>
        <p:txBody>
          <a:bodyPr anchor="b">
            <a:noAutofit/>
          </a:bodyPr>
          <a:lstStyle>
            <a:lvl1pPr algn="l">
              <a:defRPr sz="1801">
                <a:solidFill>
                  <a:schemeClr val="bg1"/>
                </a:solidFill>
              </a:defRPr>
            </a:lvl1pPr>
          </a:lstStyle>
          <a:p>
            <a:r>
              <a:rPr lang="es-ES" dirty="0"/>
              <a:t>Haga clic para modificar el estilo de título del patrón</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471611" y="4500978"/>
            <a:ext cx="6066404" cy="696383"/>
          </a:xfrm>
          <a:prstGeom prst="rect">
            <a:avLst/>
          </a:prstGeom>
        </p:spPr>
        <p:txBody>
          <a:bodyPr anchor="t"/>
          <a:lstStyle>
            <a:lvl1pPr algn="l">
              <a:defRPr sz="1125">
                <a:solidFill>
                  <a:schemeClr val="bg1"/>
                </a:solidFill>
              </a:defRPr>
            </a:lvl1pPr>
          </a:lstStyle>
          <a:p>
            <a:r>
              <a:rPr lang="es-ES" dirty="0"/>
              <a:t>Subtítulo o fecha</a:t>
            </a:r>
            <a:endParaRPr lang="es-CO" dirty="0"/>
          </a:p>
        </p:txBody>
      </p:sp>
      <p:cxnSp>
        <p:nvCxnSpPr>
          <p:cNvPr id="9" name="Conector recto 16">
            <a:extLst>
              <a:ext uri="{FF2B5EF4-FFF2-40B4-BE49-F238E27FC236}">
                <a16:creationId xmlns:a16="http://schemas.microsoft.com/office/drawing/2014/main" id="{18B15D06-3F0A-824C-80A9-547A5907DBBE}"/>
              </a:ext>
            </a:extLst>
          </p:cNvPr>
          <p:cNvCxnSpPr>
            <a:cxnSpLocks/>
          </p:cNvCxnSpPr>
          <p:nvPr userDrawn="1"/>
        </p:nvCxnSpPr>
        <p:spPr>
          <a:xfrm>
            <a:off x="3513282" y="8219092"/>
            <a:ext cx="0" cy="534416"/>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CE3F858D-E5A6-684C-8541-EA2CB7D448C1}"/>
              </a:ext>
            </a:extLst>
          </p:cNvPr>
          <p:cNvPicPr>
            <a:picLocks noChangeAspect="1"/>
          </p:cNvPicPr>
          <p:nvPr userDrawn="1"/>
        </p:nvPicPr>
        <p:blipFill>
          <a:blip r:embed="rId3"/>
          <a:stretch>
            <a:fillRect/>
          </a:stretch>
        </p:blipFill>
        <p:spPr>
          <a:xfrm>
            <a:off x="3835880" y="8275838"/>
            <a:ext cx="1192713" cy="410294"/>
          </a:xfrm>
          <a:prstGeom prst="rect">
            <a:avLst/>
          </a:prstGeom>
        </p:spPr>
      </p:pic>
      <p:sp>
        <p:nvSpPr>
          <p:cNvPr id="2" name="CuadroTexto 17">
            <a:extLst>
              <a:ext uri="{FF2B5EF4-FFF2-40B4-BE49-F238E27FC236}">
                <a16:creationId xmlns:a16="http://schemas.microsoft.com/office/drawing/2014/main" id="{B11820CB-D9EA-B7E7-DCF4-AD6737A522EF}"/>
              </a:ext>
            </a:extLst>
          </p:cNvPr>
          <p:cNvSpPr txBox="1"/>
          <p:nvPr userDrawn="1"/>
        </p:nvSpPr>
        <p:spPr>
          <a:xfrm>
            <a:off x="2461148" y="8275838"/>
            <a:ext cx="883571" cy="461665"/>
          </a:xfrm>
          <a:prstGeom prst="rect">
            <a:avLst/>
          </a:prstGeom>
          <a:noFill/>
        </p:spPr>
        <p:txBody>
          <a:bodyPr wrap="square" rtlCol="0">
            <a:spAutoFit/>
          </a:bodyPr>
          <a:lstStyle/>
          <a:p>
            <a:pPr algn="ctr"/>
            <a:r>
              <a:rPr lang="es-CO" sz="2400" b="1" dirty="0">
                <a:solidFill>
                  <a:schemeClr val="bg1"/>
                </a:solidFill>
              </a:rPr>
              <a:t>ARL</a:t>
            </a:r>
          </a:p>
        </p:txBody>
      </p:sp>
      <p:pic>
        <p:nvPicPr>
          <p:cNvPr id="3" name="Picture 6">
            <a:extLst>
              <a:ext uri="{FF2B5EF4-FFF2-40B4-BE49-F238E27FC236}">
                <a16:creationId xmlns:a16="http://schemas.microsoft.com/office/drawing/2014/main" id="{A8BEA06F-C30F-7275-2499-E96E4B6189AB}"/>
              </a:ext>
            </a:extLst>
          </p:cNvPr>
          <p:cNvPicPr>
            <a:picLocks noChangeAspect="1"/>
          </p:cNvPicPr>
          <p:nvPr userDrawn="1"/>
        </p:nvPicPr>
        <p:blipFill>
          <a:blip r:embed="rId3"/>
          <a:stretch>
            <a:fillRect/>
          </a:stretch>
        </p:blipFill>
        <p:spPr>
          <a:xfrm>
            <a:off x="5193677" y="386468"/>
            <a:ext cx="1192713" cy="410294"/>
          </a:xfrm>
          <a:prstGeom prst="rect">
            <a:avLst/>
          </a:prstGeom>
        </p:spPr>
      </p:pic>
    </p:spTree>
    <p:extLst>
      <p:ext uri="{BB962C8B-B14F-4D97-AF65-F5344CB8AC3E}">
        <p14:creationId xmlns:p14="http://schemas.microsoft.com/office/powerpoint/2010/main" val="3866542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visión A">
    <p:bg>
      <p:bgPr>
        <a:solidFill>
          <a:srgbClr val="F8F8F8"/>
        </a:solidFill>
        <a:effectLst/>
      </p:bgPr>
    </p:bg>
    <p:spTree>
      <p:nvGrpSpPr>
        <p:cNvPr id="1" name=""/>
        <p:cNvGrpSpPr/>
        <p:nvPr/>
      </p:nvGrpSpPr>
      <p:grpSpPr>
        <a:xfrm>
          <a:off x="0" y="0"/>
          <a:ext cx="0" cy="0"/>
          <a:chOff x="0" y="0"/>
          <a:chExt cx="0" cy="0"/>
        </a:xfrm>
      </p:grpSpPr>
      <p:sp>
        <p:nvSpPr>
          <p:cNvPr id="10" name="Título 6">
            <a:extLst>
              <a:ext uri="{FF2B5EF4-FFF2-40B4-BE49-F238E27FC236}">
                <a16:creationId xmlns:a16="http://schemas.microsoft.com/office/drawing/2014/main" id="{081C9992-70DD-0442-99FE-30D00A65C9CC}"/>
              </a:ext>
            </a:extLst>
          </p:cNvPr>
          <p:cNvSpPr>
            <a:spLocks noGrp="1"/>
          </p:cNvSpPr>
          <p:nvPr>
            <p:ph type="title" hasCustomPrompt="1"/>
          </p:nvPr>
        </p:nvSpPr>
        <p:spPr>
          <a:xfrm>
            <a:off x="1756927" y="4001201"/>
            <a:ext cx="3344146" cy="1959171"/>
          </a:xfrm>
          <a:noFill/>
        </p:spPr>
        <p:txBody>
          <a:bodyPr anchor="ctr"/>
          <a:lstStyle>
            <a:lvl1pPr algn="ctr">
              <a:defRPr sz="1801">
                <a:solidFill>
                  <a:srgbClr val="3F6CEE"/>
                </a:solidFill>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1944866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visión B">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4228308-9442-AF4B-9D02-AA67E6867F87}"/>
              </a:ext>
            </a:extLst>
          </p:cNvPr>
          <p:cNvSpPr/>
          <p:nvPr userDrawn="1"/>
        </p:nvSpPr>
        <p:spPr>
          <a:xfrm>
            <a:off x="1" y="0"/>
            <a:ext cx="6853468" cy="9144000"/>
          </a:xfrm>
          <a:prstGeom prst="rect">
            <a:avLst/>
          </a:prstGeom>
          <a:solidFill>
            <a:srgbClr val="3F6C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547"/>
            <a:endParaRPr lang="es-CO" sz="1801" dirty="0"/>
          </a:p>
        </p:txBody>
      </p:sp>
      <p:sp>
        <p:nvSpPr>
          <p:cNvPr id="10" name="Título 6">
            <a:extLst>
              <a:ext uri="{FF2B5EF4-FFF2-40B4-BE49-F238E27FC236}">
                <a16:creationId xmlns:a16="http://schemas.microsoft.com/office/drawing/2014/main" id="{081C9992-70DD-0442-99FE-30D00A65C9CC}"/>
              </a:ext>
            </a:extLst>
          </p:cNvPr>
          <p:cNvSpPr>
            <a:spLocks noGrp="1"/>
          </p:cNvSpPr>
          <p:nvPr>
            <p:ph type="title"/>
          </p:nvPr>
        </p:nvSpPr>
        <p:spPr>
          <a:xfrm>
            <a:off x="1754662" y="3589999"/>
            <a:ext cx="3344146" cy="1959171"/>
          </a:xfrm>
        </p:spPr>
        <p:txBody>
          <a:bodyPr anchor="ctr"/>
          <a:lstStyle>
            <a:lvl1pPr algn="ctr">
              <a:defRPr sz="1801">
                <a:solidFill>
                  <a:schemeClr val="bg1"/>
                </a:solidFill>
              </a:defRPr>
            </a:lvl1pPr>
          </a:lstStyle>
          <a:p>
            <a:r>
              <a:rPr lang="es-ES" dirty="0"/>
              <a:t>Haga clic para modificar el estilo de título del patrón</a:t>
            </a:r>
            <a:endParaRPr lang="es-CO" dirty="0"/>
          </a:p>
        </p:txBody>
      </p:sp>
      <p:pic>
        <p:nvPicPr>
          <p:cNvPr id="2" name="Picture 6">
            <a:extLst>
              <a:ext uri="{FF2B5EF4-FFF2-40B4-BE49-F238E27FC236}">
                <a16:creationId xmlns:a16="http://schemas.microsoft.com/office/drawing/2014/main" id="{11629736-23F8-1F94-276F-3823F4942B3B}"/>
              </a:ext>
            </a:extLst>
          </p:cNvPr>
          <p:cNvPicPr>
            <a:picLocks noChangeAspect="1"/>
          </p:cNvPicPr>
          <p:nvPr userDrawn="1"/>
        </p:nvPicPr>
        <p:blipFill>
          <a:blip r:embed="rId2"/>
          <a:stretch>
            <a:fillRect/>
          </a:stretch>
        </p:blipFill>
        <p:spPr>
          <a:xfrm>
            <a:off x="5193677" y="386468"/>
            <a:ext cx="1192713" cy="410294"/>
          </a:xfrm>
          <a:prstGeom prst="rect">
            <a:avLst/>
          </a:prstGeom>
        </p:spPr>
      </p:pic>
      <p:sp>
        <p:nvSpPr>
          <p:cNvPr id="3" name="Rectángulo 2">
            <a:extLst>
              <a:ext uri="{FF2B5EF4-FFF2-40B4-BE49-F238E27FC236}">
                <a16:creationId xmlns:a16="http://schemas.microsoft.com/office/drawing/2014/main" id="{8789854F-7744-770D-27FE-9EA00A9595CE}"/>
              </a:ext>
            </a:extLst>
          </p:cNvPr>
          <p:cNvSpPr/>
          <p:nvPr userDrawn="1"/>
        </p:nvSpPr>
        <p:spPr>
          <a:xfrm>
            <a:off x="151233" y="8757532"/>
            <a:ext cx="5638800" cy="244234"/>
          </a:xfrm>
          <a:prstGeom prst="rect">
            <a:avLst/>
          </a:prstGeom>
        </p:spPr>
        <p:txBody>
          <a:bodyPr>
            <a:spAutoFit/>
          </a:bodyPr>
          <a:lstStyle/>
          <a:p>
            <a:r>
              <a:rPr lang="es-ES" sz="987" dirty="0">
                <a:solidFill>
                  <a:srgbClr val="F3F3F3"/>
                </a:solidFill>
              </a:rPr>
              <a:t>Copyright SURA©2024 Todos los derechos reservados.</a:t>
            </a:r>
          </a:p>
        </p:txBody>
      </p:sp>
    </p:spTree>
    <p:extLst>
      <p:ext uri="{BB962C8B-B14F-4D97-AF65-F5344CB8AC3E}">
        <p14:creationId xmlns:p14="http://schemas.microsoft.com/office/powerpoint/2010/main" val="213894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488804" y="6976869"/>
            <a:ext cx="3248933" cy="1462528"/>
          </a:xfrm>
          <a:prstGeom prst="rect">
            <a:avLst/>
          </a:prstGeom>
        </p:spPr>
        <p:txBody>
          <a:bodyPr anchor="t"/>
          <a:lstStyle>
            <a:lvl1pPr marL="0" indent="0" defTabSz="342292">
              <a:spcBef>
                <a:spcPts val="0"/>
              </a:spcBef>
              <a:defRPr sz="1013">
                <a:solidFill>
                  <a:schemeClr val="bg1"/>
                </a:solidFill>
              </a:defRPr>
            </a:lvl1pPr>
          </a:lstStyle>
          <a:p>
            <a:r>
              <a:rPr lang="es-ES" dirty="0"/>
              <a:t>Mes 2020 o nombre del producto</a:t>
            </a:r>
            <a:endParaRPr lang="es-CO" dirty="0"/>
          </a:p>
        </p:txBody>
      </p:sp>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488803" y="4491637"/>
            <a:ext cx="3248934" cy="2268248"/>
          </a:xfrm>
        </p:spPr>
        <p:txBody>
          <a:bodyPr anchor="b">
            <a:noAutofit/>
          </a:bodyPr>
          <a:lstStyle>
            <a:lvl1pPr>
              <a:defRPr sz="1576">
                <a:solidFill>
                  <a:schemeClr val="bg1"/>
                </a:solidFill>
              </a:defRPr>
            </a:lvl1pPr>
          </a:lstStyle>
          <a:p>
            <a:r>
              <a:rPr lang="es-ES" dirty="0"/>
              <a:t>Haga clic para modificar el estilo de título del patrón</a:t>
            </a:r>
            <a:endParaRPr lang="es-CO" dirty="0"/>
          </a:p>
        </p:txBody>
      </p:sp>
      <p:pic>
        <p:nvPicPr>
          <p:cNvPr id="2" name="Picture 6">
            <a:extLst>
              <a:ext uri="{FF2B5EF4-FFF2-40B4-BE49-F238E27FC236}">
                <a16:creationId xmlns:a16="http://schemas.microsoft.com/office/drawing/2014/main" id="{45044AAA-ACBC-AB89-B7DA-EC71A73C74EA}"/>
              </a:ext>
            </a:extLst>
          </p:cNvPr>
          <p:cNvPicPr>
            <a:picLocks noChangeAspect="1"/>
          </p:cNvPicPr>
          <p:nvPr userDrawn="1"/>
        </p:nvPicPr>
        <p:blipFill>
          <a:blip r:embed="rId3"/>
          <a:stretch>
            <a:fillRect/>
          </a:stretch>
        </p:blipFill>
        <p:spPr>
          <a:xfrm>
            <a:off x="5193677" y="386468"/>
            <a:ext cx="1192713" cy="410294"/>
          </a:xfrm>
          <a:prstGeom prst="rect">
            <a:avLst/>
          </a:prstGeom>
        </p:spPr>
      </p:pic>
    </p:spTree>
    <p:extLst>
      <p:ext uri="{BB962C8B-B14F-4D97-AF65-F5344CB8AC3E}">
        <p14:creationId xmlns:p14="http://schemas.microsoft.com/office/powerpoint/2010/main" val="353038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sión C">
    <p:bg>
      <p:bgPr>
        <a:solidFill>
          <a:srgbClr val="3F6CEE"/>
        </a:solidFill>
        <a:effectLst/>
      </p:bgPr>
    </p:bg>
    <p:spTree>
      <p:nvGrpSpPr>
        <p:cNvPr id="1" name=""/>
        <p:cNvGrpSpPr/>
        <p:nvPr/>
      </p:nvGrpSpPr>
      <p:grpSpPr>
        <a:xfrm>
          <a:off x="0" y="0"/>
          <a:ext cx="0" cy="0"/>
          <a:chOff x="0" y="0"/>
          <a:chExt cx="0" cy="0"/>
        </a:xfrm>
      </p:grpSpPr>
      <p:sp>
        <p:nvSpPr>
          <p:cNvPr id="10" name="Título 6">
            <a:extLst>
              <a:ext uri="{FF2B5EF4-FFF2-40B4-BE49-F238E27FC236}">
                <a16:creationId xmlns:a16="http://schemas.microsoft.com/office/drawing/2014/main" id="{081C9992-70DD-0442-99FE-30D00A65C9CC}"/>
              </a:ext>
            </a:extLst>
          </p:cNvPr>
          <p:cNvSpPr>
            <a:spLocks noGrp="1"/>
          </p:cNvSpPr>
          <p:nvPr>
            <p:ph type="title"/>
          </p:nvPr>
        </p:nvSpPr>
        <p:spPr>
          <a:xfrm>
            <a:off x="452200" y="3589999"/>
            <a:ext cx="4108000" cy="1959171"/>
          </a:xfrm>
        </p:spPr>
        <p:txBody>
          <a:bodyPr anchor="ctr"/>
          <a:lstStyle>
            <a:lvl1pPr algn="l">
              <a:defRPr sz="2250">
                <a:solidFill>
                  <a:schemeClr val="bg1"/>
                </a:solidFill>
              </a:defRPr>
            </a:lvl1pPr>
          </a:lstStyle>
          <a:p>
            <a:r>
              <a:rPr lang="es-ES" dirty="0"/>
              <a:t>Haga clic para modificar el estilo de título del patrón</a:t>
            </a:r>
            <a:endParaRPr lang="es-CO" dirty="0"/>
          </a:p>
        </p:txBody>
      </p:sp>
      <p:pic>
        <p:nvPicPr>
          <p:cNvPr id="4" name="Picture 3">
            <a:extLst>
              <a:ext uri="{FF2B5EF4-FFF2-40B4-BE49-F238E27FC236}">
                <a16:creationId xmlns:a16="http://schemas.microsoft.com/office/drawing/2014/main" id="{E70706B7-D7F4-0047-A17C-F8DF6B2C656A}"/>
              </a:ext>
            </a:extLst>
          </p:cNvPr>
          <p:cNvPicPr>
            <a:picLocks noChangeAspect="1"/>
          </p:cNvPicPr>
          <p:nvPr userDrawn="1"/>
        </p:nvPicPr>
        <p:blipFill>
          <a:blip r:embed="rId2"/>
          <a:stretch>
            <a:fillRect/>
          </a:stretch>
        </p:blipFill>
        <p:spPr>
          <a:xfrm>
            <a:off x="5193677" y="386468"/>
            <a:ext cx="1192713" cy="410294"/>
          </a:xfrm>
          <a:prstGeom prst="rect">
            <a:avLst/>
          </a:prstGeom>
        </p:spPr>
      </p:pic>
    </p:spTree>
    <p:extLst>
      <p:ext uri="{BB962C8B-B14F-4D97-AF65-F5344CB8AC3E}">
        <p14:creationId xmlns:p14="http://schemas.microsoft.com/office/powerpoint/2010/main" val="410339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sión D">
    <p:bg>
      <p:bgPr>
        <a:solidFill>
          <a:srgbClr val="F9FBE1"/>
        </a:solidFill>
        <a:effectLst/>
      </p:bgPr>
    </p:bg>
    <p:spTree>
      <p:nvGrpSpPr>
        <p:cNvPr id="1" name=""/>
        <p:cNvGrpSpPr/>
        <p:nvPr/>
      </p:nvGrpSpPr>
      <p:grpSpPr>
        <a:xfrm>
          <a:off x="0" y="0"/>
          <a:ext cx="0" cy="0"/>
          <a:chOff x="0" y="0"/>
          <a:chExt cx="0" cy="0"/>
        </a:xfrm>
      </p:grpSpPr>
      <p:sp>
        <p:nvSpPr>
          <p:cNvPr id="10" name="Título 6">
            <a:extLst>
              <a:ext uri="{FF2B5EF4-FFF2-40B4-BE49-F238E27FC236}">
                <a16:creationId xmlns:a16="http://schemas.microsoft.com/office/drawing/2014/main" id="{081C9992-70DD-0442-99FE-30D00A65C9CC}"/>
              </a:ext>
            </a:extLst>
          </p:cNvPr>
          <p:cNvSpPr>
            <a:spLocks noGrp="1"/>
          </p:cNvSpPr>
          <p:nvPr>
            <p:ph type="title"/>
          </p:nvPr>
        </p:nvSpPr>
        <p:spPr>
          <a:xfrm>
            <a:off x="452200" y="3589999"/>
            <a:ext cx="4108000" cy="1959171"/>
          </a:xfrm>
        </p:spPr>
        <p:txBody>
          <a:bodyPr anchor="ctr"/>
          <a:lstStyle>
            <a:lvl1pPr algn="l">
              <a:defRPr sz="2250">
                <a:solidFill>
                  <a:srgbClr val="3F6CEE"/>
                </a:solidFill>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3536183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sión E">
    <p:bg>
      <p:bgPr>
        <a:solidFill>
          <a:srgbClr val="F9FBE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8F4727-23F1-814C-B1B4-EEDC4E65700E}"/>
              </a:ext>
            </a:extLst>
          </p:cNvPr>
          <p:cNvPicPr>
            <a:picLocks noChangeAspect="1"/>
          </p:cNvPicPr>
          <p:nvPr userDrawn="1"/>
        </p:nvPicPr>
        <p:blipFill>
          <a:blip r:embed="rId2"/>
          <a:stretch>
            <a:fillRect/>
          </a:stretch>
        </p:blipFill>
        <p:spPr>
          <a:xfrm>
            <a:off x="261369" y="2618893"/>
            <a:ext cx="4002518" cy="3906213"/>
          </a:xfrm>
          <a:prstGeom prst="rect">
            <a:avLst/>
          </a:prstGeom>
        </p:spPr>
      </p:pic>
      <p:sp>
        <p:nvSpPr>
          <p:cNvPr id="8" name="Título 6">
            <a:extLst>
              <a:ext uri="{FF2B5EF4-FFF2-40B4-BE49-F238E27FC236}">
                <a16:creationId xmlns:a16="http://schemas.microsoft.com/office/drawing/2014/main" id="{21EE61EA-2646-EB47-BB29-BFC9FDC26F27}"/>
              </a:ext>
            </a:extLst>
          </p:cNvPr>
          <p:cNvSpPr>
            <a:spLocks noGrp="1"/>
          </p:cNvSpPr>
          <p:nvPr>
            <p:ph type="title" hasCustomPrompt="1"/>
          </p:nvPr>
        </p:nvSpPr>
        <p:spPr>
          <a:xfrm>
            <a:off x="1177306" y="4568008"/>
            <a:ext cx="2263730" cy="915580"/>
          </a:xfrm>
        </p:spPr>
        <p:txBody>
          <a:bodyPr anchor="t"/>
          <a:lstStyle>
            <a:lvl1pPr>
              <a:defRPr sz="1350">
                <a:solidFill>
                  <a:schemeClr val="bg1"/>
                </a:solidFill>
              </a:defRPr>
            </a:lvl1pPr>
          </a:lstStyle>
          <a:p>
            <a:r>
              <a:rPr lang="es-ES" dirty="0"/>
              <a:t>Subtítulo o entradilla clic para modificar el estilo de título del patrón</a:t>
            </a:r>
            <a:endParaRPr lang="es-CO" dirty="0"/>
          </a:p>
        </p:txBody>
      </p:sp>
      <p:sp>
        <p:nvSpPr>
          <p:cNvPr id="9" name="Marcador de texto 11">
            <a:extLst>
              <a:ext uri="{FF2B5EF4-FFF2-40B4-BE49-F238E27FC236}">
                <a16:creationId xmlns:a16="http://schemas.microsoft.com/office/drawing/2014/main" id="{3B51A58A-E703-C442-B9C4-6FD8F04AC927}"/>
              </a:ext>
            </a:extLst>
          </p:cNvPr>
          <p:cNvSpPr>
            <a:spLocks noGrp="1"/>
          </p:cNvSpPr>
          <p:nvPr>
            <p:ph type="body" sz="quarter" idx="10" hasCustomPrompt="1"/>
          </p:nvPr>
        </p:nvSpPr>
        <p:spPr>
          <a:xfrm>
            <a:off x="1177665" y="3928045"/>
            <a:ext cx="2263372" cy="534625"/>
          </a:xfrm>
          <a:prstGeom prst="rect">
            <a:avLst/>
          </a:prstGeom>
        </p:spPr>
        <p:txBody>
          <a:bodyPr/>
          <a:lstStyle>
            <a:lvl1pPr marL="0" indent="0">
              <a:buNone/>
              <a:defRPr sz="1700" b="1">
                <a:solidFill>
                  <a:schemeClr val="bg1"/>
                </a:solidFill>
              </a:defRPr>
            </a:lvl1pPr>
          </a:lstStyle>
          <a:p>
            <a:r>
              <a:rPr lang="es-ES" dirty="0"/>
              <a:t>Titulo a una o dos líneas de texto</a:t>
            </a:r>
            <a:endParaRPr lang="es-CO" dirty="0"/>
          </a:p>
        </p:txBody>
      </p:sp>
    </p:spTree>
    <p:extLst>
      <p:ext uri="{BB962C8B-B14F-4D97-AF65-F5344CB8AC3E}">
        <p14:creationId xmlns:p14="http://schemas.microsoft.com/office/powerpoint/2010/main" val="3904100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sión F">
    <p:bg>
      <p:bgPr>
        <a:solidFill>
          <a:srgbClr val="F8F8F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454EA2-BC83-1B46-85A5-D8551F8F04A2}"/>
              </a:ext>
            </a:extLst>
          </p:cNvPr>
          <p:cNvPicPr>
            <a:picLocks noChangeAspect="1"/>
          </p:cNvPicPr>
          <p:nvPr userDrawn="1"/>
        </p:nvPicPr>
        <p:blipFill>
          <a:blip r:embed="rId2"/>
          <a:stretch>
            <a:fillRect/>
          </a:stretch>
        </p:blipFill>
        <p:spPr>
          <a:xfrm>
            <a:off x="261369" y="2618893"/>
            <a:ext cx="4002518" cy="3906213"/>
          </a:xfrm>
          <a:prstGeom prst="rect">
            <a:avLst/>
          </a:prstGeom>
        </p:spPr>
      </p:pic>
      <p:sp>
        <p:nvSpPr>
          <p:cNvPr id="11" name="Título 6">
            <a:extLst>
              <a:ext uri="{FF2B5EF4-FFF2-40B4-BE49-F238E27FC236}">
                <a16:creationId xmlns:a16="http://schemas.microsoft.com/office/drawing/2014/main" id="{84444955-9F6B-8E4B-B17A-CB53E7088E51}"/>
              </a:ext>
            </a:extLst>
          </p:cNvPr>
          <p:cNvSpPr>
            <a:spLocks noGrp="1"/>
          </p:cNvSpPr>
          <p:nvPr>
            <p:ph type="title" hasCustomPrompt="1"/>
          </p:nvPr>
        </p:nvSpPr>
        <p:spPr>
          <a:xfrm>
            <a:off x="1177306" y="4568008"/>
            <a:ext cx="2263730" cy="915580"/>
          </a:xfrm>
        </p:spPr>
        <p:txBody>
          <a:bodyPr anchor="t"/>
          <a:lstStyle>
            <a:lvl1pPr>
              <a:defRPr sz="1350">
                <a:solidFill>
                  <a:schemeClr val="bg1"/>
                </a:solidFill>
              </a:defRPr>
            </a:lvl1pPr>
          </a:lstStyle>
          <a:p>
            <a:r>
              <a:rPr lang="es-ES" dirty="0"/>
              <a:t>Subtítulo o entradilla clic para modificar el estilo de título del patrón</a:t>
            </a:r>
            <a:endParaRPr lang="es-CO" dirty="0"/>
          </a:p>
        </p:txBody>
      </p:sp>
      <p:sp>
        <p:nvSpPr>
          <p:cNvPr id="13" name="Marcador de texto 11">
            <a:extLst>
              <a:ext uri="{FF2B5EF4-FFF2-40B4-BE49-F238E27FC236}">
                <a16:creationId xmlns:a16="http://schemas.microsoft.com/office/drawing/2014/main" id="{EFA9B05E-086C-4B4E-9CC0-DFB78986F323}"/>
              </a:ext>
            </a:extLst>
          </p:cNvPr>
          <p:cNvSpPr>
            <a:spLocks noGrp="1"/>
          </p:cNvSpPr>
          <p:nvPr>
            <p:ph type="body" sz="quarter" idx="10" hasCustomPrompt="1"/>
          </p:nvPr>
        </p:nvSpPr>
        <p:spPr>
          <a:xfrm>
            <a:off x="1177665" y="3928045"/>
            <a:ext cx="2263372" cy="534625"/>
          </a:xfrm>
          <a:prstGeom prst="rect">
            <a:avLst/>
          </a:prstGeom>
        </p:spPr>
        <p:txBody>
          <a:bodyPr/>
          <a:lstStyle>
            <a:lvl1pPr marL="0" indent="0">
              <a:buNone/>
              <a:defRPr sz="1700" b="1">
                <a:solidFill>
                  <a:schemeClr val="bg1"/>
                </a:solidFill>
              </a:defRPr>
            </a:lvl1pPr>
          </a:lstStyle>
          <a:p>
            <a:r>
              <a:rPr lang="es-ES" dirty="0"/>
              <a:t>Titulo a una o dos líneas de texto</a:t>
            </a:r>
            <a:endParaRPr lang="es-CO" dirty="0"/>
          </a:p>
        </p:txBody>
      </p:sp>
      <p:sp>
        <p:nvSpPr>
          <p:cNvPr id="2" name="Rectángulo 1">
            <a:extLst>
              <a:ext uri="{FF2B5EF4-FFF2-40B4-BE49-F238E27FC236}">
                <a16:creationId xmlns:a16="http://schemas.microsoft.com/office/drawing/2014/main" id="{CE691E1A-6F00-6B3F-CDDC-8D8D06F066A9}"/>
              </a:ext>
            </a:extLst>
          </p:cNvPr>
          <p:cNvSpPr/>
          <p:nvPr userDrawn="1"/>
        </p:nvSpPr>
        <p:spPr>
          <a:xfrm>
            <a:off x="609600" y="8056560"/>
            <a:ext cx="5638800" cy="244234"/>
          </a:xfrm>
          <a:prstGeom prst="rect">
            <a:avLst/>
          </a:prstGeom>
        </p:spPr>
        <p:txBody>
          <a:bodyPr>
            <a:spAutoFit/>
          </a:bodyPr>
          <a:lstStyle/>
          <a:p>
            <a:r>
              <a:rPr lang="es-ES" sz="987" dirty="0">
                <a:solidFill>
                  <a:srgbClr val="F3F3F3"/>
                </a:solidFill>
              </a:rPr>
              <a:t>Copyright SURA©2024 Todos los derechos </a:t>
            </a:r>
            <a:r>
              <a:rPr lang="es-ES" sz="987" dirty="0" err="1">
                <a:solidFill>
                  <a:srgbClr val="F3F3F3"/>
                </a:solidFill>
              </a:rPr>
              <a:t>reservados.Z</a:t>
            </a:r>
            <a:endParaRPr lang="es-ES" sz="987" dirty="0">
              <a:solidFill>
                <a:srgbClr val="F3F3F3"/>
              </a:solidFill>
            </a:endParaRPr>
          </a:p>
        </p:txBody>
      </p:sp>
    </p:spTree>
    <p:extLst>
      <p:ext uri="{BB962C8B-B14F-4D97-AF65-F5344CB8AC3E}">
        <p14:creationId xmlns:p14="http://schemas.microsoft.com/office/powerpoint/2010/main" val="2749515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sión G">
    <p:bg>
      <p:bgPr>
        <a:solidFill>
          <a:srgbClr val="F8F8F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58E9DC-A14B-6949-901E-D45F70B91220}"/>
              </a:ext>
            </a:extLst>
          </p:cNvPr>
          <p:cNvPicPr>
            <a:picLocks noChangeAspect="1"/>
          </p:cNvPicPr>
          <p:nvPr userDrawn="1"/>
        </p:nvPicPr>
        <p:blipFill>
          <a:blip r:embed="rId2"/>
          <a:stretch>
            <a:fillRect/>
          </a:stretch>
        </p:blipFill>
        <p:spPr>
          <a:xfrm>
            <a:off x="458676" y="1673145"/>
            <a:ext cx="5940648" cy="5797709"/>
          </a:xfrm>
          <a:prstGeom prst="rect">
            <a:avLst/>
          </a:prstGeom>
        </p:spPr>
      </p:pic>
      <p:sp>
        <p:nvSpPr>
          <p:cNvPr id="7" name="Título 6">
            <a:extLst>
              <a:ext uri="{FF2B5EF4-FFF2-40B4-BE49-F238E27FC236}">
                <a16:creationId xmlns:a16="http://schemas.microsoft.com/office/drawing/2014/main" id="{5BB81DD1-E2C2-B245-B2B8-E07D6074B5A7}"/>
              </a:ext>
            </a:extLst>
          </p:cNvPr>
          <p:cNvSpPr>
            <a:spLocks noGrp="1"/>
          </p:cNvSpPr>
          <p:nvPr>
            <p:ph type="title" hasCustomPrompt="1"/>
          </p:nvPr>
        </p:nvSpPr>
        <p:spPr>
          <a:xfrm>
            <a:off x="1756927" y="3550625"/>
            <a:ext cx="3344146" cy="1959171"/>
          </a:xfrm>
        </p:spPr>
        <p:txBody>
          <a:bodyPr anchor="ctr"/>
          <a:lstStyle>
            <a:lvl1pPr algn="ctr">
              <a:defRPr sz="1801">
                <a:solidFill>
                  <a:schemeClr val="bg1"/>
                </a:solidFill>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701399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sión H">
    <p:bg>
      <p:bgPr>
        <a:solidFill>
          <a:srgbClr val="0032A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C2C2FB-FC1F-A845-B041-2616CB6151BB}"/>
              </a:ext>
            </a:extLst>
          </p:cNvPr>
          <p:cNvPicPr>
            <a:picLocks noChangeAspect="1"/>
          </p:cNvPicPr>
          <p:nvPr userDrawn="1"/>
        </p:nvPicPr>
        <p:blipFill>
          <a:blip r:embed="rId2"/>
          <a:stretch>
            <a:fillRect/>
          </a:stretch>
        </p:blipFill>
        <p:spPr>
          <a:xfrm>
            <a:off x="458676" y="1673145"/>
            <a:ext cx="5940648" cy="5797709"/>
          </a:xfrm>
          <a:prstGeom prst="rect">
            <a:avLst/>
          </a:prstGeom>
        </p:spPr>
      </p:pic>
      <p:pic>
        <p:nvPicPr>
          <p:cNvPr id="8" name="Picture 7">
            <a:extLst>
              <a:ext uri="{FF2B5EF4-FFF2-40B4-BE49-F238E27FC236}">
                <a16:creationId xmlns:a16="http://schemas.microsoft.com/office/drawing/2014/main" id="{CD66941A-96A5-2641-8696-56485C666FFC}"/>
              </a:ext>
            </a:extLst>
          </p:cNvPr>
          <p:cNvPicPr>
            <a:picLocks noChangeAspect="1"/>
          </p:cNvPicPr>
          <p:nvPr userDrawn="1"/>
        </p:nvPicPr>
        <p:blipFill>
          <a:blip r:embed="rId3"/>
          <a:stretch>
            <a:fillRect/>
          </a:stretch>
        </p:blipFill>
        <p:spPr>
          <a:xfrm>
            <a:off x="782391" y="1539482"/>
            <a:ext cx="5293219" cy="6065047"/>
          </a:xfrm>
          <a:prstGeom prst="rect">
            <a:avLst/>
          </a:prstGeom>
        </p:spPr>
      </p:pic>
      <p:sp>
        <p:nvSpPr>
          <p:cNvPr id="11" name="Título 6">
            <a:extLst>
              <a:ext uri="{FF2B5EF4-FFF2-40B4-BE49-F238E27FC236}">
                <a16:creationId xmlns:a16="http://schemas.microsoft.com/office/drawing/2014/main" id="{92650F68-B5E3-6C4A-B9E0-88E27E8492E5}"/>
              </a:ext>
            </a:extLst>
          </p:cNvPr>
          <p:cNvSpPr>
            <a:spLocks noGrp="1"/>
          </p:cNvSpPr>
          <p:nvPr>
            <p:ph type="title" hasCustomPrompt="1"/>
          </p:nvPr>
        </p:nvSpPr>
        <p:spPr>
          <a:xfrm>
            <a:off x="1756927" y="3550625"/>
            <a:ext cx="3344146" cy="1959171"/>
          </a:xfrm>
        </p:spPr>
        <p:txBody>
          <a:bodyPr anchor="ctr"/>
          <a:lstStyle>
            <a:lvl1pPr algn="ctr">
              <a:defRPr sz="1801">
                <a:solidFill>
                  <a:schemeClr val="bg1"/>
                </a:solidFill>
              </a:defRPr>
            </a:lvl1pPr>
          </a:lstStyle>
          <a:p>
            <a:r>
              <a:rPr lang="es-ES" dirty="0"/>
              <a:t>Haga clic para modificar el estilo de título del patrón</a:t>
            </a:r>
            <a:endParaRPr lang="es-CO" dirty="0"/>
          </a:p>
        </p:txBody>
      </p:sp>
      <p:pic>
        <p:nvPicPr>
          <p:cNvPr id="2" name="Picture 6">
            <a:extLst>
              <a:ext uri="{FF2B5EF4-FFF2-40B4-BE49-F238E27FC236}">
                <a16:creationId xmlns:a16="http://schemas.microsoft.com/office/drawing/2014/main" id="{A0A125E1-10CC-B60F-FF1D-BBDDA89C0887}"/>
              </a:ext>
            </a:extLst>
          </p:cNvPr>
          <p:cNvPicPr>
            <a:picLocks noChangeAspect="1"/>
          </p:cNvPicPr>
          <p:nvPr userDrawn="1"/>
        </p:nvPicPr>
        <p:blipFill>
          <a:blip r:embed="rId4"/>
          <a:stretch>
            <a:fillRect/>
          </a:stretch>
        </p:blipFill>
        <p:spPr>
          <a:xfrm>
            <a:off x="5193677" y="386468"/>
            <a:ext cx="1192713" cy="410294"/>
          </a:xfrm>
          <a:prstGeom prst="rect">
            <a:avLst/>
          </a:prstGeom>
        </p:spPr>
      </p:pic>
    </p:spTree>
    <p:extLst>
      <p:ext uri="{BB962C8B-B14F-4D97-AF65-F5344CB8AC3E}">
        <p14:creationId xmlns:p14="http://schemas.microsoft.com/office/powerpoint/2010/main" val="3468703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sión I">
    <p:bg>
      <p:bgPr>
        <a:solidFill>
          <a:srgbClr val="3F6CEE"/>
        </a:solidFill>
        <a:effectLst/>
      </p:bgPr>
    </p:bg>
    <p:spTree>
      <p:nvGrpSpPr>
        <p:cNvPr id="1" name=""/>
        <p:cNvGrpSpPr/>
        <p:nvPr/>
      </p:nvGrpSpPr>
      <p:grpSpPr>
        <a:xfrm>
          <a:off x="0" y="0"/>
          <a:ext cx="0" cy="0"/>
          <a:chOff x="0" y="0"/>
          <a:chExt cx="0" cy="0"/>
        </a:xfrm>
      </p:grpSpPr>
      <p:sp>
        <p:nvSpPr>
          <p:cNvPr id="10" name="Título 6">
            <a:extLst>
              <a:ext uri="{FF2B5EF4-FFF2-40B4-BE49-F238E27FC236}">
                <a16:creationId xmlns:a16="http://schemas.microsoft.com/office/drawing/2014/main" id="{081C9992-70DD-0442-99FE-30D00A65C9CC}"/>
              </a:ext>
            </a:extLst>
          </p:cNvPr>
          <p:cNvSpPr>
            <a:spLocks noGrp="1"/>
          </p:cNvSpPr>
          <p:nvPr>
            <p:ph type="title" hasCustomPrompt="1"/>
          </p:nvPr>
        </p:nvSpPr>
        <p:spPr>
          <a:xfrm>
            <a:off x="452200" y="2808955"/>
            <a:ext cx="2889238" cy="2644224"/>
          </a:xfrm>
        </p:spPr>
        <p:txBody>
          <a:bodyPr anchor="ctr"/>
          <a:lstStyle>
            <a:lvl1pPr algn="l">
              <a:defRPr sz="2250">
                <a:solidFill>
                  <a:schemeClr val="bg1"/>
                </a:solidFill>
              </a:defRPr>
            </a:lvl1pPr>
          </a:lstStyle>
          <a:p>
            <a:r>
              <a:rPr lang="es-ES" dirty="0"/>
              <a:t>Haga clic para modificar el estilo de título del patrón</a:t>
            </a:r>
            <a:endParaRPr lang="es-CO" dirty="0"/>
          </a:p>
        </p:txBody>
      </p:sp>
      <p:pic>
        <p:nvPicPr>
          <p:cNvPr id="2" name="Picture 6">
            <a:extLst>
              <a:ext uri="{FF2B5EF4-FFF2-40B4-BE49-F238E27FC236}">
                <a16:creationId xmlns:a16="http://schemas.microsoft.com/office/drawing/2014/main" id="{A7D709A3-EA96-E105-CE51-77602E5186AA}"/>
              </a:ext>
            </a:extLst>
          </p:cNvPr>
          <p:cNvPicPr>
            <a:picLocks noChangeAspect="1"/>
          </p:cNvPicPr>
          <p:nvPr userDrawn="1"/>
        </p:nvPicPr>
        <p:blipFill>
          <a:blip r:embed="rId2"/>
          <a:stretch>
            <a:fillRect/>
          </a:stretch>
        </p:blipFill>
        <p:spPr>
          <a:xfrm>
            <a:off x="5732297" y="116962"/>
            <a:ext cx="956602" cy="329072"/>
          </a:xfrm>
          <a:prstGeom prst="rect">
            <a:avLst/>
          </a:prstGeom>
        </p:spPr>
      </p:pic>
    </p:spTree>
    <p:extLst>
      <p:ext uri="{BB962C8B-B14F-4D97-AF65-F5344CB8AC3E}">
        <p14:creationId xmlns:p14="http://schemas.microsoft.com/office/powerpoint/2010/main" val="1061611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sión J">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ítulo 6">
            <a:extLst>
              <a:ext uri="{FF2B5EF4-FFF2-40B4-BE49-F238E27FC236}">
                <a16:creationId xmlns:a16="http://schemas.microsoft.com/office/drawing/2014/main" id="{081C9992-70DD-0442-99FE-30D00A65C9CC}"/>
              </a:ext>
            </a:extLst>
          </p:cNvPr>
          <p:cNvSpPr>
            <a:spLocks noGrp="1"/>
          </p:cNvSpPr>
          <p:nvPr>
            <p:ph type="title" hasCustomPrompt="1"/>
          </p:nvPr>
        </p:nvSpPr>
        <p:spPr>
          <a:xfrm>
            <a:off x="471608" y="2808955"/>
            <a:ext cx="2869829" cy="2644224"/>
          </a:xfrm>
        </p:spPr>
        <p:txBody>
          <a:bodyPr anchor="ctr"/>
          <a:lstStyle>
            <a:lvl1pPr algn="l">
              <a:defRPr sz="2250">
                <a:solidFill>
                  <a:srgbClr val="0032A0"/>
                </a:solidFill>
              </a:defRPr>
            </a:lvl1pPr>
          </a:lstStyle>
          <a:p>
            <a:r>
              <a:rPr lang="es-ES" dirty="0"/>
              <a:t>Haga clic para modificar el estilo de título del patrón</a:t>
            </a:r>
            <a:endParaRPr lang="es-CO" dirty="0"/>
          </a:p>
        </p:txBody>
      </p:sp>
      <p:pic>
        <p:nvPicPr>
          <p:cNvPr id="2" name="Picture 6">
            <a:extLst>
              <a:ext uri="{FF2B5EF4-FFF2-40B4-BE49-F238E27FC236}">
                <a16:creationId xmlns:a16="http://schemas.microsoft.com/office/drawing/2014/main" id="{61EBA3CF-EC76-F523-B695-AA4484EFDC4E}"/>
              </a:ext>
            </a:extLst>
          </p:cNvPr>
          <p:cNvPicPr>
            <a:picLocks noChangeAspect="1"/>
          </p:cNvPicPr>
          <p:nvPr userDrawn="1"/>
        </p:nvPicPr>
        <p:blipFill>
          <a:blip r:embed="rId3"/>
          <a:stretch>
            <a:fillRect/>
          </a:stretch>
        </p:blipFill>
        <p:spPr>
          <a:xfrm>
            <a:off x="5669666" y="154138"/>
            <a:ext cx="994181" cy="341999"/>
          </a:xfrm>
          <a:prstGeom prst="rect">
            <a:avLst/>
          </a:prstGeom>
        </p:spPr>
      </p:pic>
    </p:spTree>
    <p:extLst>
      <p:ext uri="{BB962C8B-B14F-4D97-AF65-F5344CB8AC3E}">
        <p14:creationId xmlns:p14="http://schemas.microsoft.com/office/powerpoint/2010/main" val="2792697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 pie de página">
    <p:bg>
      <p:bgPr>
        <a:solidFill>
          <a:srgbClr val="F8F8F8"/>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20B320D-32DC-9848-968D-35D2DB81FA94}"/>
              </a:ext>
            </a:extLst>
          </p:cNvPr>
          <p:cNvSpPr>
            <a:spLocks noGrp="1"/>
          </p:cNvSpPr>
          <p:nvPr>
            <p:ph type="title"/>
          </p:nvPr>
        </p:nvSpPr>
        <p:spPr>
          <a:xfrm>
            <a:off x="471608" y="1418168"/>
            <a:ext cx="5293505" cy="876453"/>
          </a:xfrm>
        </p:spPr>
        <p:txBody>
          <a:bodyPr/>
          <a:lstStyle/>
          <a:p>
            <a:r>
              <a:rPr lang="es-ES" dirty="0"/>
              <a:t>Haga clic para modificar el estilo de título del patrón</a:t>
            </a:r>
            <a:endParaRPr lang="es-CO" dirty="0"/>
          </a:p>
        </p:txBody>
      </p:sp>
      <p:sp>
        <p:nvSpPr>
          <p:cNvPr id="7" name="Marcador de fecha 3">
            <a:extLst>
              <a:ext uri="{FF2B5EF4-FFF2-40B4-BE49-F238E27FC236}">
                <a16:creationId xmlns:a16="http://schemas.microsoft.com/office/drawing/2014/main" id="{10957CA7-D124-4B44-8EFC-E433F8557B46}"/>
              </a:ext>
            </a:extLst>
          </p:cNvPr>
          <p:cNvSpPr>
            <a:spLocks noGrp="1"/>
          </p:cNvSpPr>
          <p:nvPr>
            <p:ph type="dt" sz="half" idx="2"/>
          </p:nvPr>
        </p:nvSpPr>
        <p:spPr>
          <a:xfrm>
            <a:off x="479936" y="8429021"/>
            <a:ext cx="1060929" cy="310343"/>
          </a:xfrm>
          <a:prstGeom prst="rect">
            <a:avLst/>
          </a:prstGeom>
        </p:spPr>
        <p:txBody>
          <a:bodyPr vert="horz" lIns="91440" tIns="45720" rIns="91440" bIns="45720" rtlCol="0" anchor="ctr"/>
          <a:lstStyle>
            <a:lvl1pPr algn="l">
              <a:defRPr sz="619">
                <a:solidFill>
                  <a:schemeClr val="bg1">
                    <a:lumMod val="50000"/>
                  </a:schemeClr>
                </a:solidFill>
              </a:defRPr>
            </a:lvl1pPr>
          </a:lstStyle>
          <a:p>
            <a:endParaRPr lang="es-CO" dirty="0"/>
          </a:p>
        </p:txBody>
      </p:sp>
      <p:sp>
        <p:nvSpPr>
          <p:cNvPr id="9" name="Marcador de pie de página 4">
            <a:extLst>
              <a:ext uri="{FF2B5EF4-FFF2-40B4-BE49-F238E27FC236}">
                <a16:creationId xmlns:a16="http://schemas.microsoft.com/office/drawing/2014/main" id="{B2DE7522-E9F4-BC4D-BDF5-0EFDE59BFE50}"/>
              </a:ext>
            </a:extLst>
          </p:cNvPr>
          <p:cNvSpPr>
            <a:spLocks noGrp="1"/>
          </p:cNvSpPr>
          <p:nvPr>
            <p:ph type="ftr" sz="quarter" idx="3"/>
          </p:nvPr>
        </p:nvSpPr>
        <p:spPr>
          <a:xfrm>
            <a:off x="1540865" y="8429021"/>
            <a:ext cx="3802504" cy="310343"/>
          </a:xfrm>
          <a:prstGeom prst="rect">
            <a:avLst/>
          </a:prstGeom>
        </p:spPr>
        <p:txBody>
          <a:bodyPr vert="horz" lIns="91440" tIns="45720" rIns="91440" bIns="45720" rtlCol="0" anchor="ctr"/>
          <a:lstStyle>
            <a:lvl1pPr algn="l">
              <a:defRPr sz="619">
                <a:solidFill>
                  <a:schemeClr val="bg1">
                    <a:lumMod val="50000"/>
                  </a:schemeClr>
                </a:solidFill>
              </a:defRPr>
            </a:lvl1pPr>
          </a:lstStyle>
          <a:p>
            <a:endParaRPr lang="es-CO" dirty="0"/>
          </a:p>
        </p:txBody>
      </p:sp>
      <p:sp>
        <p:nvSpPr>
          <p:cNvPr id="10" name="Marcador de número de diapositiva 5">
            <a:extLst>
              <a:ext uri="{FF2B5EF4-FFF2-40B4-BE49-F238E27FC236}">
                <a16:creationId xmlns:a16="http://schemas.microsoft.com/office/drawing/2014/main" id="{64D02929-0EC6-E344-93A1-96D90CB0E07A}"/>
              </a:ext>
            </a:extLst>
          </p:cNvPr>
          <p:cNvSpPr>
            <a:spLocks noGrp="1"/>
          </p:cNvSpPr>
          <p:nvPr>
            <p:ph type="sldNum" sz="quarter" idx="4"/>
          </p:nvPr>
        </p:nvSpPr>
        <p:spPr>
          <a:xfrm>
            <a:off x="221914" y="8428185"/>
            <a:ext cx="258022" cy="312000"/>
          </a:xfrm>
          <a:prstGeom prst="rect">
            <a:avLst/>
          </a:prstGeom>
        </p:spPr>
        <p:txBody>
          <a:bodyPr vert="horz" lIns="91440" tIns="45720" rIns="91440" bIns="45720" rtlCol="0" anchor="ctr"/>
          <a:lstStyle>
            <a:lvl1pPr algn="l">
              <a:defRPr sz="619" b="1">
                <a:solidFill>
                  <a:schemeClr val="bg1">
                    <a:lumMod val="50000"/>
                  </a:schemeClr>
                </a:solidFill>
              </a:defRPr>
            </a:lvl1pPr>
          </a:lstStyle>
          <a:p>
            <a:fld id="{230A641B-886D-DA4E-84EA-69B544B903E6}" type="slidenum">
              <a:rPr lang="es-CO" smtClean="0"/>
              <a:pPr/>
              <a:t>‹Nº›</a:t>
            </a:fld>
            <a:endParaRPr lang="es-CO" dirty="0"/>
          </a:p>
        </p:txBody>
      </p:sp>
    </p:spTree>
    <p:extLst>
      <p:ext uri="{BB962C8B-B14F-4D97-AF65-F5344CB8AC3E}">
        <p14:creationId xmlns:p14="http://schemas.microsoft.com/office/powerpoint/2010/main" val="91718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n pie de página">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20B320D-32DC-9848-968D-35D2DB81FA94}"/>
              </a:ext>
            </a:extLst>
          </p:cNvPr>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29227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471612" y="1730105"/>
            <a:ext cx="2822516" cy="3038455"/>
          </a:xfrm>
        </p:spPr>
        <p:txBody>
          <a:bodyPr anchor="b">
            <a:noAutofit/>
          </a:bodyPr>
          <a:lstStyle>
            <a:lvl1pPr>
              <a:defRPr sz="1801">
                <a:solidFill>
                  <a:schemeClr val="bg1"/>
                </a:solidFill>
              </a:defRPr>
            </a:lvl1pPr>
          </a:lstStyle>
          <a:p>
            <a:r>
              <a:rPr lang="es-ES" dirty="0"/>
              <a:t>Haga clic para modificar el estilo de título del patrón</a:t>
            </a:r>
            <a:endParaRPr lang="es-CO" dirty="0"/>
          </a:p>
        </p:txBody>
      </p:sp>
      <p:sp>
        <p:nvSpPr>
          <p:cNvPr id="19" name="Marcador de texto 11">
            <a:extLst>
              <a:ext uri="{FF2B5EF4-FFF2-40B4-BE49-F238E27FC236}">
                <a16:creationId xmlns:a16="http://schemas.microsoft.com/office/drawing/2014/main" id="{042CDDB8-C469-CD4F-9369-BAC10DF147AB}"/>
              </a:ext>
            </a:extLst>
          </p:cNvPr>
          <p:cNvSpPr>
            <a:spLocks noGrp="1"/>
          </p:cNvSpPr>
          <p:nvPr>
            <p:ph type="body" sz="quarter" idx="11" hasCustomPrompt="1"/>
          </p:nvPr>
        </p:nvSpPr>
        <p:spPr>
          <a:xfrm>
            <a:off x="471610" y="5501119"/>
            <a:ext cx="2822516" cy="1351452"/>
          </a:xfrm>
          <a:prstGeom prst="rect">
            <a:avLst/>
          </a:prstGeom>
        </p:spPr>
        <p:txBody>
          <a:bodyPr anchor="t"/>
          <a:lstStyle>
            <a:lvl1pPr marL="0" indent="0" hangingPunct="1">
              <a:spcBef>
                <a:spcPts val="0"/>
              </a:spcBef>
              <a:defRPr sz="1125">
                <a:solidFill>
                  <a:schemeClr val="bg1"/>
                </a:solidFill>
              </a:defRPr>
            </a:lvl1pPr>
          </a:lstStyle>
          <a:p>
            <a:r>
              <a:rPr lang="es-ES" dirty="0"/>
              <a:t>Mes 2023 o nombre del producto</a:t>
            </a:r>
            <a:endParaRPr lang="es-CO" dirty="0"/>
          </a:p>
        </p:txBody>
      </p:sp>
      <p:pic>
        <p:nvPicPr>
          <p:cNvPr id="2" name="Picture 6">
            <a:extLst>
              <a:ext uri="{FF2B5EF4-FFF2-40B4-BE49-F238E27FC236}">
                <a16:creationId xmlns:a16="http://schemas.microsoft.com/office/drawing/2014/main" id="{19B099B1-16F0-130C-2FDB-2121D0A4CEF5}"/>
              </a:ext>
            </a:extLst>
          </p:cNvPr>
          <p:cNvPicPr>
            <a:picLocks noChangeAspect="1"/>
          </p:cNvPicPr>
          <p:nvPr userDrawn="1"/>
        </p:nvPicPr>
        <p:blipFill>
          <a:blip r:embed="rId3"/>
          <a:stretch>
            <a:fillRect/>
          </a:stretch>
        </p:blipFill>
        <p:spPr>
          <a:xfrm>
            <a:off x="5193677" y="386468"/>
            <a:ext cx="1192713" cy="410294"/>
          </a:xfrm>
          <a:prstGeom prst="rect">
            <a:avLst/>
          </a:prstGeom>
        </p:spPr>
      </p:pic>
    </p:spTree>
    <p:extLst>
      <p:ext uri="{BB962C8B-B14F-4D97-AF65-F5344CB8AC3E}">
        <p14:creationId xmlns:p14="http://schemas.microsoft.com/office/powerpoint/2010/main" val="3934851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 pie de página">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D4E8168-D290-AB44-8EE8-2145DF2BD192}"/>
              </a:ext>
            </a:extLst>
          </p:cNvPr>
          <p:cNvSpPr>
            <a:spLocks noGrp="1"/>
          </p:cNvSpPr>
          <p:nvPr>
            <p:ph type="dt" sz="half" idx="10"/>
          </p:nvPr>
        </p:nvSpPr>
        <p:spPr/>
        <p:txBody>
          <a:bodyPr/>
          <a:lstStyle/>
          <a:p>
            <a:endParaRPr lang="es-CO" dirty="0"/>
          </a:p>
        </p:txBody>
      </p:sp>
      <p:sp>
        <p:nvSpPr>
          <p:cNvPr id="3" name="Marcador de pie de página 2">
            <a:extLst>
              <a:ext uri="{FF2B5EF4-FFF2-40B4-BE49-F238E27FC236}">
                <a16:creationId xmlns:a16="http://schemas.microsoft.com/office/drawing/2014/main" id="{F5A18D02-3BC6-8940-8A75-4E6323AAB239}"/>
              </a:ext>
            </a:extLst>
          </p:cNvPr>
          <p:cNvSpPr>
            <a:spLocks noGrp="1"/>
          </p:cNvSpPr>
          <p:nvPr>
            <p:ph type="ftr" sz="quarter" idx="11"/>
          </p:nvPr>
        </p:nvSpPr>
        <p:spPr/>
        <p:txBody>
          <a:bodyPr/>
          <a:lstStyle>
            <a:lvl1pPr>
              <a:defRPr b="1"/>
            </a:lvl1pPr>
          </a:lstStyle>
          <a:p>
            <a:endParaRPr lang="es-CO" dirty="0"/>
          </a:p>
        </p:txBody>
      </p:sp>
      <p:sp>
        <p:nvSpPr>
          <p:cNvPr id="4" name="Marcador de número de diapositiva 3">
            <a:extLst>
              <a:ext uri="{FF2B5EF4-FFF2-40B4-BE49-F238E27FC236}">
                <a16:creationId xmlns:a16="http://schemas.microsoft.com/office/drawing/2014/main" id="{A3CD759E-87E2-BA40-BF92-FB589D6E9131}"/>
              </a:ext>
            </a:extLst>
          </p:cNvPr>
          <p:cNvSpPr>
            <a:spLocks noGrp="1"/>
          </p:cNvSpPr>
          <p:nvPr>
            <p:ph type="sldNum" sz="quarter" idx="12"/>
          </p:nvPr>
        </p:nvSpPr>
        <p:spPr/>
        <p:txBody>
          <a:bodyPr/>
          <a:lstStyle/>
          <a:p>
            <a:fld id="{230A641B-886D-DA4E-84EA-69B544B903E6}" type="slidenum">
              <a:rPr lang="es-CO" smtClean="0"/>
              <a:t>‹Nº›</a:t>
            </a:fld>
            <a:endParaRPr lang="es-CO" dirty="0"/>
          </a:p>
        </p:txBody>
      </p:sp>
      <p:sp>
        <p:nvSpPr>
          <p:cNvPr id="5" name="Título 4">
            <a:extLst>
              <a:ext uri="{FF2B5EF4-FFF2-40B4-BE49-F238E27FC236}">
                <a16:creationId xmlns:a16="http://schemas.microsoft.com/office/drawing/2014/main" id="{F20B320D-32DC-9848-968D-35D2DB81FA94}"/>
              </a:ext>
            </a:extLst>
          </p:cNvPr>
          <p:cNvSpPr>
            <a:spLocks noGrp="1"/>
          </p:cNvSpPr>
          <p:nvPr>
            <p:ph type="title"/>
          </p:nvPr>
        </p:nvSpPr>
        <p:spPr>
          <a:xfrm>
            <a:off x="221915" y="1350435"/>
            <a:ext cx="5552530" cy="876453"/>
          </a:xfrm>
        </p:spPr>
        <p:txBody>
          <a:bodyPr/>
          <a:lstStyle/>
          <a:p>
            <a:r>
              <a:rPr lang="es-ES" dirty="0"/>
              <a:t>Haga clic para modificar el estilo de título del patrón</a:t>
            </a:r>
            <a:endParaRPr lang="es-CO" dirty="0"/>
          </a:p>
        </p:txBody>
      </p:sp>
    </p:spTree>
    <p:extLst>
      <p:ext uri="{BB962C8B-B14F-4D97-AF65-F5344CB8AC3E}">
        <p14:creationId xmlns:p14="http://schemas.microsoft.com/office/powerpoint/2010/main" val="1533789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in pie de página">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20B320D-32DC-9848-968D-35D2DB81FA94}"/>
              </a:ext>
            </a:extLst>
          </p:cNvPr>
          <p:cNvSpPr>
            <a:spLocks noGrp="1"/>
          </p:cNvSpPr>
          <p:nvPr>
            <p:ph type="title"/>
          </p:nvPr>
        </p:nvSpPr>
        <p:spPr/>
        <p:txBody>
          <a:bodyPr/>
          <a:lstStyle/>
          <a:p>
            <a:r>
              <a:rPr lang="es-ES"/>
              <a:t>Haga clic para modificar el estilo de título del patrón</a:t>
            </a:r>
            <a:endParaRPr lang="es-CO"/>
          </a:p>
        </p:txBody>
      </p:sp>
      <p:sp>
        <p:nvSpPr>
          <p:cNvPr id="2" name="Rectángulo 1">
            <a:extLst>
              <a:ext uri="{FF2B5EF4-FFF2-40B4-BE49-F238E27FC236}">
                <a16:creationId xmlns:a16="http://schemas.microsoft.com/office/drawing/2014/main" id="{689BC1ED-DC1F-DD0A-0156-0467041E3BDF}"/>
              </a:ext>
            </a:extLst>
          </p:cNvPr>
          <p:cNvSpPr/>
          <p:nvPr userDrawn="1"/>
        </p:nvSpPr>
        <p:spPr>
          <a:xfrm>
            <a:off x="4698" y="8803320"/>
            <a:ext cx="6858000" cy="338203"/>
          </a:xfrm>
          <a:prstGeom prst="rect">
            <a:avLst/>
          </a:prstGeom>
          <a:solidFill>
            <a:srgbClr val="2E6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 name="Rectángulo 2">
            <a:extLst>
              <a:ext uri="{FF2B5EF4-FFF2-40B4-BE49-F238E27FC236}">
                <a16:creationId xmlns:a16="http://schemas.microsoft.com/office/drawing/2014/main" id="{D5D00C97-3A32-2910-407C-D45CF17F0B33}"/>
              </a:ext>
            </a:extLst>
          </p:cNvPr>
          <p:cNvSpPr/>
          <p:nvPr userDrawn="1"/>
        </p:nvSpPr>
        <p:spPr>
          <a:xfrm>
            <a:off x="0" y="8850304"/>
            <a:ext cx="5638800" cy="244234"/>
          </a:xfrm>
          <a:prstGeom prst="rect">
            <a:avLst/>
          </a:prstGeom>
        </p:spPr>
        <p:txBody>
          <a:bodyPr>
            <a:spAutoFit/>
          </a:bodyPr>
          <a:lstStyle/>
          <a:p>
            <a:r>
              <a:rPr lang="es-ES" sz="987" dirty="0">
                <a:solidFill>
                  <a:srgbClr val="F3F3F3"/>
                </a:solidFill>
              </a:rPr>
              <a:t>Copyright SURA©2025 Todos los derechos reservados.</a:t>
            </a:r>
          </a:p>
        </p:txBody>
      </p:sp>
    </p:spTree>
    <p:extLst>
      <p:ext uri="{BB962C8B-B14F-4D97-AF65-F5344CB8AC3E}">
        <p14:creationId xmlns:p14="http://schemas.microsoft.com/office/powerpoint/2010/main" val="3982622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 pie de página">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D4E8168-D290-AB44-8EE8-2145DF2BD192}"/>
              </a:ext>
            </a:extLst>
          </p:cNvPr>
          <p:cNvSpPr>
            <a:spLocks noGrp="1"/>
          </p:cNvSpPr>
          <p:nvPr>
            <p:ph type="dt" sz="half" idx="10"/>
          </p:nvPr>
        </p:nvSpPr>
        <p:spPr/>
        <p:txBody>
          <a:bodyPr/>
          <a:lstStyle/>
          <a:p>
            <a:endParaRPr lang="es-CO" dirty="0"/>
          </a:p>
        </p:txBody>
      </p:sp>
      <p:sp>
        <p:nvSpPr>
          <p:cNvPr id="3" name="Marcador de pie de página 2">
            <a:extLst>
              <a:ext uri="{FF2B5EF4-FFF2-40B4-BE49-F238E27FC236}">
                <a16:creationId xmlns:a16="http://schemas.microsoft.com/office/drawing/2014/main" id="{F5A18D02-3BC6-8940-8A75-4E6323AAB239}"/>
              </a:ext>
            </a:extLst>
          </p:cNvPr>
          <p:cNvSpPr>
            <a:spLocks noGrp="1"/>
          </p:cNvSpPr>
          <p:nvPr>
            <p:ph type="ftr" sz="quarter" idx="11"/>
          </p:nvPr>
        </p:nvSpPr>
        <p:spPr/>
        <p:txBody>
          <a:bodyPr/>
          <a:lstStyle>
            <a:lvl1pPr>
              <a:defRPr b="1"/>
            </a:lvl1pPr>
          </a:lstStyle>
          <a:p>
            <a:endParaRPr lang="es-CO" dirty="0"/>
          </a:p>
        </p:txBody>
      </p:sp>
      <p:sp>
        <p:nvSpPr>
          <p:cNvPr id="4" name="Marcador de número de diapositiva 3">
            <a:extLst>
              <a:ext uri="{FF2B5EF4-FFF2-40B4-BE49-F238E27FC236}">
                <a16:creationId xmlns:a16="http://schemas.microsoft.com/office/drawing/2014/main" id="{A3CD759E-87E2-BA40-BF92-FB589D6E9131}"/>
              </a:ext>
            </a:extLst>
          </p:cNvPr>
          <p:cNvSpPr>
            <a:spLocks noGrp="1"/>
          </p:cNvSpPr>
          <p:nvPr>
            <p:ph type="sldNum" sz="quarter" idx="12"/>
          </p:nvPr>
        </p:nvSpPr>
        <p:spPr/>
        <p:txBody>
          <a:bodyPr/>
          <a:lstStyle/>
          <a:p>
            <a:fld id="{230A641B-886D-DA4E-84EA-69B544B903E6}" type="slidenum">
              <a:rPr lang="es-CO" smtClean="0"/>
              <a:t>‹Nº›</a:t>
            </a:fld>
            <a:endParaRPr lang="es-CO" dirty="0"/>
          </a:p>
        </p:txBody>
      </p:sp>
      <p:sp>
        <p:nvSpPr>
          <p:cNvPr id="10" name="Marcador de título 6">
            <a:extLst>
              <a:ext uri="{FF2B5EF4-FFF2-40B4-BE49-F238E27FC236}">
                <a16:creationId xmlns:a16="http://schemas.microsoft.com/office/drawing/2014/main" id="{D8E59103-E004-8740-8301-F834BFD1A9C3}"/>
              </a:ext>
            </a:extLst>
          </p:cNvPr>
          <p:cNvSpPr>
            <a:spLocks noGrp="1"/>
          </p:cNvSpPr>
          <p:nvPr>
            <p:ph type="title" hasCustomPrompt="1"/>
          </p:nvPr>
        </p:nvSpPr>
        <p:spPr>
          <a:xfrm>
            <a:off x="471610" y="2057400"/>
            <a:ext cx="5914780" cy="4363278"/>
          </a:xfrm>
          <a:prstGeom prst="rect">
            <a:avLst/>
          </a:prstGeom>
        </p:spPr>
        <p:txBody>
          <a:bodyPr vert="horz" lIns="91440" tIns="45720" rIns="91440" bIns="45720" rtlCol="0" anchor="t">
            <a:normAutofit/>
          </a:bodyPr>
          <a:lstStyle>
            <a:lvl1pPr marL="0" marR="0" indent="0" algn="l" defTabSz="514450" rtl="0" eaLnBrk="1" fontAlgn="auto" latinLnBrk="0" hangingPunct="1">
              <a:lnSpc>
                <a:spcPts val="1550"/>
              </a:lnSpc>
              <a:spcBef>
                <a:spcPct val="0"/>
              </a:spcBef>
              <a:spcAft>
                <a:spcPts val="0"/>
              </a:spcAft>
              <a:buClrTx/>
              <a:buSzTx/>
              <a:buFontTx/>
              <a:buNone/>
              <a:tabLst/>
              <a:defRPr/>
            </a:lvl1pPr>
          </a:lstStyle>
          <a:p>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nunc ut </a:t>
            </a:r>
            <a:r>
              <a:rPr lang="es-ES" dirty="0" err="1"/>
              <a:t>ultricies</a:t>
            </a:r>
            <a:r>
              <a:rPr lang="es-ES" dirty="0"/>
              <a:t> </a:t>
            </a:r>
            <a:r>
              <a:rPr lang="es-ES" dirty="0" err="1"/>
              <a:t>faucibus</a:t>
            </a:r>
            <a:r>
              <a:rPr lang="es-ES" dirty="0"/>
              <a:t>, </a:t>
            </a:r>
            <a:r>
              <a:rPr lang="es-ES" dirty="0" err="1"/>
              <a:t>ridiculus</a:t>
            </a:r>
            <a:r>
              <a:rPr lang="es-ES" dirty="0"/>
              <a:t> </a:t>
            </a:r>
            <a:r>
              <a:rPr lang="es-ES" dirty="0" err="1"/>
              <a:t>duis</a:t>
            </a:r>
            <a:r>
              <a:rPr lang="es-ES" dirty="0"/>
              <a:t> </a:t>
            </a:r>
            <a:r>
              <a:rPr lang="es-ES" dirty="0" err="1"/>
              <a:t>conubia</a:t>
            </a:r>
            <a:r>
              <a:rPr lang="es-ES" dirty="0"/>
              <a:t> </a:t>
            </a:r>
            <a:r>
              <a:rPr lang="es-ES" dirty="0" err="1"/>
              <a:t>taciti</a:t>
            </a:r>
            <a:r>
              <a:rPr lang="es-ES" dirty="0"/>
              <a:t>. </a:t>
            </a:r>
            <a:r>
              <a:rPr lang="es-ES" dirty="0" err="1"/>
              <a:t>Tempor</a:t>
            </a:r>
            <a:r>
              <a:rPr lang="es-ES" dirty="0"/>
              <a:t> </a:t>
            </a:r>
            <a:r>
              <a:rPr lang="es-ES" dirty="0" err="1"/>
              <a:t>ullamcorper</a:t>
            </a:r>
            <a:r>
              <a:rPr lang="es-ES" dirty="0"/>
              <a:t> </a:t>
            </a:r>
            <a:r>
              <a:rPr lang="es-ES" dirty="0" err="1"/>
              <a:t>pellentesque</a:t>
            </a:r>
            <a:r>
              <a:rPr lang="es-ES" dirty="0"/>
              <a:t> </a:t>
            </a:r>
            <a:r>
              <a:rPr lang="es-ES" dirty="0" err="1"/>
              <a:t>nulla</a:t>
            </a:r>
            <a:r>
              <a:rPr lang="es-ES" dirty="0"/>
              <a:t> </a:t>
            </a:r>
            <a:r>
              <a:rPr lang="es-ES" dirty="0" err="1"/>
              <a:t>primis</a:t>
            </a:r>
            <a:r>
              <a:rPr lang="es-ES" dirty="0"/>
              <a:t> </a:t>
            </a:r>
            <a:r>
              <a:rPr lang="es-ES" dirty="0" err="1"/>
              <a:t>tristique</a:t>
            </a:r>
            <a:r>
              <a:rPr lang="es-ES" dirty="0"/>
              <a:t> </a:t>
            </a:r>
            <a:r>
              <a:rPr lang="es-ES" dirty="0" err="1"/>
              <a:t>arcu</a:t>
            </a:r>
            <a:r>
              <a:rPr lang="es-ES" dirty="0"/>
              <a:t> </a:t>
            </a:r>
            <a:r>
              <a:rPr lang="es-ES" dirty="0" err="1"/>
              <a:t>varius</a:t>
            </a:r>
            <a:r>
              <a:rPr lang="es-ES" dirty="0"/>
              <a:t> </a:t>
            </a:r>
            <a:r>
              <a:rPr lang="es-ES" dirty="0" err="1"/>
              <a:t>viverra</a:t>
            </a:r>
            <a:r>
              <a:rPr lang="es-ES" dirty="0"/>
              <a:t> </a:t>
            </a:r>
            <a:r>
              <a:rPr lang="es-ES" dirty="0" err="1"/>
              <a:t>scelerisque</a:t>
            </a:r>
            <a:r>
              <a:rPr lang="es-ES" dirty="0"/>
              <a:t> </a:t>
            </a:r>
            <a:r>
              <a:rPr lang="es-ES" dirty="0" err="1"/>
              <a:t>tempus</a:t>
            </a:r>
            <a:r>
              <a:rPr lang="es-ES" dirty="0"/>
              <a:t>, montes </a:t>
            </a:r>
            <a:r>
              <a:rPr lang="es-ES" dirty="0" err="1"/>
              <a:t>hendrerit</a:t>
            </a:r>
            <a:r>
              <a:rPr lang="es-ES" dirty="0"/>
              <a:t> </a:t>
            </a:r>
            <a:r>
              <a:rPr lang="es-ES" dirty="0" err="1"/>
              <a:t>penatibus</a:t>
            </a:r>
            <a:r>
              <a:rPr lang="es-ES" dirty="0"/>
              <a:t> </a:t>
            </a:r>
            <a:r>
              <a:rPr lang="es-ES" dirty="0" err="1"/>
              <a:t>integer</a:t>
            </a:r>
            <a:r>
              <a:rPr lang="es-ES" dirty="0"/>
              <a:t> </a:t>
            </a:r>
            <a:r>
              <a:rPr lang="es-ES" dirty="0" err="1"/>
              <a:t>praesent</a:t>
            </a:r>
            <a:r>
              <a:rPr lang="es-ES" dirty="0"/>
              <a:t> </a:t>
            </a:r>
            <a:r>
              <a:rPr lang="es-ES" dirty="0" err="1"/>
              <a:t>rutrum</a:t>
            </a:r>
            <a:r>
              <a:rPr lang="es-ES" dirty="0"/>
              <a:t> </a:t>
            </a:r>
            <a:r>
              <a:rPr lang="es-ES" dirty="0" err="1"/>
              <a:t>dui</a:t>
            </a:r>
            <a:r>
              <a:rPr lang="es-ES" dirty="0"/>
              <a:t> </a:t>
            </a:r>
            <a:r>
              <a:rPr lang="es-ES" dirty="0" err="1"/>
              <a:t>egestas</a:t>
            </a:r>
            <a:r>
              <a:rPr lang="es-ES" dirty="0"/>
              <a:t> </a:t>
            </a:r>
            <a:r>
              <a:rPr lang="es-ES" dirty="0" err="1"/>
              <a:t>felis</a:t>
            </a:r>
            <a:r>
              <a:rPr lang="es-ES" dirty="0"/>
              <a:t> </a:t>
            </a:r>
            <a:r>
              <a:rPr lang="es-ES" dirty="0" err="1"/>
              <a:t>donec</a:t>
            </a:r>
            <a:r>
              <a:rPr lang="es-ES" dirty="0"/>
              <a:t> libero, justo </a:t>
            </a:r>
            <a:r>
              <a:rPr lang="es-ES" dirty="0" err="1"/>
              <a:t>vulputate</a:t>
            </a:r>
            <a:r>
              <a:rPr lang="es-ES" dirty="0"/>
              <a:t> nunc </a:t>
            </a:r>
            <a:r>
              <a:rPr lang="es-ES" dirty="0" err="1"/>
              <a:t>vivamus</a:t>
            </a:r>
            <a:r>
              <a:rPr lang="es-ES" dirty="0"/>
              <a:t> </a:t>
            </a:r>
            <a:r>
              <a:rPr lang="es-ES" dirty="0" err="1"/>
              <a:t>convallis</a:t>
            </a:r>
            <a:r>
              <a:rPr lang="es-ES" dirty="0"/>
              <a:t> </a:t>
            </a:r>
            <a:r>
              <a:rPr lang="es-ES" dirty="0" err="1"/>
              <a:t>vel</a:t>
            </a:r>
            <a:r>
              <a:rPr lang="es-ES" dirty="0"/>
              <a:t> </a:t>
            </a:r>
            <a:r>
              <a:rPr lang="es-ES" dirty="0" err="1"/>
              <a:t>laoreet</a:t>
            </a:r>
            <a:r>
              <a:rPr lang="es-ES" dirty="0"/>
              <a:t> porta </a:t>
            </a:r>
            <a:r>
              <a:rPr lang="es-ES" dirty="0" err="1"/>
              <a:t>velit</a:t>
            </a:r>
            <a:r>
              <a:rPr lang="es-ES" dirty="0"/>
              <a:t>. </a:t>
            </a:r>
            <a:r>
              <a:rPr lang="es-ES" dirty="0" err="1"/>
              <a:t>Faucibus</a:t>
            </a:r>
            <a:r>
              <a:rPr lang="es-ES" dirty="0"/>
              <a:t> </a:t>
            </a:r>
            <a:r>
              <a:rPr lang="es-ES" dirty="0" err="1"/>
              <a:t>fermentum</a:t>
            </a:r>
            <a:r>
              <a:rPr lang="es-ES" dirty="0"/>
              <a:t> </a:t>
            </a:r>
            <a:r>
              <a:rPr lang="es-ES" dirty="0" err="1"/>
              <a:t>quis</a:t>
            </a:r>
            <a:r>
              <a:rPr lang="es-ES" dirty="0"/>
              <a:t> </a:t>
            </a:r>
            <a:r>
              <a:rPr lang="es-ES" dirty="0" err="1"/>
              <a:t>eu</a:t>
            </a:r>
            <a:r>
              <a:rPr lang="es-ES" dirty="0"/>
              <a:t> </a:t>
            </a:r>
            <a:r>
              <a:rPr lang="es-ES" dirty="0" err="1"/>
              <a:t>lectus</a:t>
            </a:r>
            <a:r>
              <a:rPr lang="es-ES" dirty="0"/>
              <a:t> </a:t>
            </a:r>
            <a:r>
              <a:rPr lang="es-ES" dirty="0" err="1"/>
              <a:t>suscipit</a:t>
            </a:r>
            <a:r>
              <a:rPr lang="es-ES" dirty="0"/>
              <a:t> </a:t>
            </a:r>
            <a:r>
              <a:rPr lang="es-ES" dirty="0" err="1"/>
              <a:t>aliquam</a:t>
            </a:r>
            <a:r>
              <a:rPr lang="es-ES" dirty="0"/>
              <a:t> </a:t>
            </a:r>
            <a:r>
              <a:rPr lang="es-ES" dirty="0" err="1"/>
              <a:t>nec</a:t>
            </a:r>
            <a:r>
              <a:rPr lang="es-ES" dirty="0"/>
              <a:t>, </a:t>
            </a:r>
            <a:r>
              <a:rPr lang="es-ES" dirty="0" err="1"/>
              <a:t>duis</a:t>
            </a:r>
            <a:r>
              <a:rPr lang="es-ES" dirty="0"/>
              <a:t> ad </a:t>
            </a:r>
            <a:r>
              <a:rPr lang="es-ES" dirty="0" err="1"/>
              <a:t>lobortis</a:t>
            </a:r>
            <a:r>
              <a:rPr lang="es-ES" dirty="0"/>
              <a:t> </a:t>
            </a:r>
            <a:r>
              <a:rPr lang="es-ES" dirty="0" err="1"/>
              <a:t>cras</a:t>
            </a:r>
            <a:r>
              <a:rPr lang="es-ES" dirty="0"/>
              <a:t> </a:t>
            </a:r>
            <a:r>
              <a:rPr lang="es-ES" dirty="0" err="1"/>
              <a:t>vel</a:t>
            </a:r>
            <a:r>
              <a:rPr lang="es-ES" dirty="0"/>
              <a:t> </a:t>
            </a:r>
            <a:r>
              <a:rPr lang="es-ES" dirty="0" err="1"/>
              <a:t>massa</a:t>
            </a:r>
            <a:r>
              <a:rPr lang="es-ES" dirty="0"/>
              <a:t>, </a:t>
            </a:r>
            <a:r>
              <a:rPr lang="es-ES" dirty="0" err="1"/>
              <a:t>aenean</a:t>
            </a:r>
            <a:r>
              <a:rPr lang="es-ES" dirty="0"/>
              <a:t> non </a:t>
            </a:r>
            <a:r>
              <a:rPr lang="es-ES" dirty="0" err="1"/>
              <a:t>luctus</a:t>
            </a:r>
            <a:r>
              <a:rPr lang="es-ES" dirty="0"/>
              <a:t> </a:t>
            </a:r>
            <a:r>
              <a:rPr lang="es-ES" dirty="0" err="1"/>
              <a:t>est</a:t>
            </a:r>
            <a:r>
              <a:rPr lang="es-ES" dirty="0"/>
              <a:t> </a:t>
            </a:r>
            <a:r>
              <a:rPr lang="es-ES" dirty="0" err="1"/>
              <a:t>dapibus</a:t>
            </a:r>
            <a:r>
              <a:rPr lang="es-ES" dirty="0"/>
              <a:t> </a:t>
            </a:r>
            <a:r>
              <a:rPr lang="es-ES" dirty="0" err="1"/>
              <a:t>quisque</a:t>
            </a:r>
            <a:r>
              <a:rPr lang="es-ES" dirty="0"/>
              <a:t>.</a:t>
            </a:r>
            <a:br>
              <a:rPr lang="es-ES" dirty="0"/>
            </a:br>
            <a:br>
              <a:rPr lang="es-ES" dirty="0"/>
            </a:br>
            <a:r>
              <a:rPr lang="es-ES" dirty="0" err="1"/>
              <a:t>Blandit</a:t>
            </a:r>
            <a:r>
              <a:rPr lang="es-ES" dirty="0"/>
              <a:t> </a:t>
            </a:r>
            <a:r>
              <a:rPr lang="es-ES" dirty="0" err="1"/>
              <a:t>eleifend</a:t>
            </a:r>
            <a:r>
              <a:rPr lang="es-ES" dirty="0"/>
              <a:t> </a:t>
            </a:r>
            <a:r>
              <a:rPr lang="es-ES" dirty="0" err="1"/>
              <a:t>dictumst</a:t>
            </a:r>
            <a:r>
              <a:rPr lang="es-ES" dirty="0"/>
              <a:t> </a:t>
            </a:r>
            <a:r>
              <a:rPr lang="es-ES" dirty="0" err="1"/>
              <a:t>congue</a:t>
            </a:r>
            <a:r>
              <a:rPr lang="es-ES" dirty="0"/>
              <a:t> ornare </a:t>
            </a:r>
            <a:r>
              <a:rPr lang="es-ES" dirty="0" err="1"/>
              <a:t>pretium</a:t>
            </a:r>
            <a:r>
              <a:rPr lang="es-ES" dirty="0"/>
              <a:t> </a:t>
            </a:r>
            <a:r>
              <a:rPr lang="es-ES" dirty="0" err="1"/>
              <a:t>pulvinar</a:t>
            </a:r>
            <a:r>
              <a:rPr lang="es-ES" dirty="0"/>
              <a:t> </a:t>
            </a:r>
            <a:r>
              <a:rPr lang="es-ES" dirty="0" err="1"/>
              <a:t>lectus</a:t>
            </a:r>
            <a:r>
              <a:rPr lang="es-ES" dirty="0"/>
              <a:t> </a:t>
            </a:r>
            <a:r>
              <a:rPr lang="es-ES" dirty="0" err="1"/>
              <a:t>cursus</a:t>
            </a:r>
            <a:r>
              <a:rPr lang="es-ES" dirty="0"/>
              <a:t> </a:t>
            </a:r>
            <a:r>
              <a:rPr lang="es-ES" dirty="0" err="1"/>
              <a:t>scelerisque</a:t>
            </a:r>
            <a:r>
              <a:rPr lang="es-ES" dirty="0"/>
              <a:t> </a:t>
            </a:r>
            <a:r>
              <a:rPr lang="es-ES" dirty="0" err="1"/>
              <a:t>luctus</a:t>
            </a:r>
            <a:r>
              <a:rPr lang="es-ES" dirty="0"/>
              <a:t> </a:t>
            </a:r>
            <a:r>
              <a:rPr lang="es-ES" dirty="0" err="1"/>
              <a:t>tempor</a:t>
            </a:r>
            <a:r>
              <a:rPr lang="es-ES" dirty="0"/>
              <a:t>, </a:t>
            </a:r>
            <a:r>
              <a:rPr lang="es-ES" dirty="0" err="1"/>
              <a:t>neque</a:t>
            </a:r>
            <a:r>
              <a:rPr lang="es-ES" dirty="0"/>
              <a:t> </a:t>
            </a:r>
            <a:r>
              <a:rPr lang="es-ES" dirty="0" err="1"/>
              <a:t>ullamcorper</a:t>
            </a:r>
            <a:r>
              <a:rPr lang="es-ES" dirty="0"/>
              <a:t> </a:t>
            </a:r>
            <a:r>
              <a:rPr lang="es-ES" dirty="0" err="1"/>
              <a:t>sociis</a:t>
            </a:r>
            <a:r>
              <a:rPr lang="es-ES" dirty="0"/>
              <a:t> </a:t>
            </a:r>
            <a:r>
              <a:rPr lang="es-ES" dirty="0" err="1"/>
              <a:t>taciti</a:t>
            </a:r>
            <a:r>
              <a:rPr lang="es-ES" dirty="0"/>
              <a:t> </a:t>
            </a:r>
            <a:r>
              <a:rPr lang="es-ES" dirty="0" err="1"/>
              <a:t>sagittis</a:t>
            </a:r>
            <a:r>
              <a:rPr lang="es-ES" dirty="0"/>
              <a:t> </a:t>
            </a:r>
            <a:r>
              <a:rPr lang="es-ES" dirty="0" err="1"/>
              <a:t>elementum</a:t>
            </a:r>
            <a:r>
              <a:rPr lang="es-ES" dirty="0"/>
              <a:t> ad </a:t>
            </a:r>
            <a:r>
              <a:rPr lang="es-ES" dirty="0" err="1"/>
              <a:t>velit</a:t>
            </a:r>
            <a:r>
              <a:rPr lang="es-ES" dirty="0"/>
              <a:t> </a:t>
            </a:r>
            <a:r>
              <a:rPr lang="es-ES" dirty="0" err="1"/>
              <a:t>aliquam</a:t>
            </a:r>
            <a:r>
              <a:rPr lang="es-ES" dirty="0"/>
              <a:t>. Montes </a:t>
            </a:r>
            <a:r>
              <a:rPr lang="es-ES" dirty="0" err="1"/>
              <a:t>proin</a:t>
            </a:r>
            <a:r>
              <a:rPr lang="es-ES" dirty="0"/>
              <a:t> </a:t>
            </a:r>
            <a:r>
              <a:rPr lang="es-ES" dirty="0" err="1"/>
              <a:t>parturient</a:t>
            </a:r>
            <a:r>
              <a:rPr lang="es-ES" dirty="0"/>
              <a:t> </a:t>
            </a:r>
            <a:r>
              <a:rPr lang="es-ES" dirty="0" err="1"/>
              <a:t>curabitur</a:t>
            </a:r>
            <a:r>
              <a:rPr lang="es-ES" dirty="0"/>
              <a:t> </a:t>
            </a:r>
            <a:r>
              <a:rPr lang="es-ES" dirty="0" err="1"/>
              <a:t>congue</a:t>
            </a:r>
            <a:r>
              <a:rPr lang="es-ES" dirty="0"/>
              <a:t> </a:t>
            </a:r>
            <a:r>
              <a:rPr lang="es-ES" dirty="0" err="1"/>
              <a:t>nibh</a:t>
            </a:r>
            <a:r>
              <a:rPr lang="es-ES" dirty="0"/>
              <a:t> </a:t>
            </a:r>
            <a:r>
              <a:rPr lang="es-ES" dirty="0" err="1"/>
              <a:t>massa</a:t>
            </a:r>
            <a:r>
              <a:rPr lang="es-ES" dirty="0"/>
              <a:t> commodo </a:t>
            </a:r>
            <a:r>
              <a:rPr lang="es-ES" dirty="0" err="1"/>
              <a:t>consequat</a:t>
            </a:r>
            <a:r>
              <a:rPr lang="es-ES" dirty="0"/>
              <a:t> </a:t>
            </a:r>
            <a:r>
              <a:rPr lang="es-ES" dirty="0" err="1"/>
              <a:t>morbi</a:t>
            </a:r>
            <a:r>
              <a:rPr lang="es-ES" dirty="0"/>
              <a:t> </a:t>
            </a:r>
            <a:r>
              <a:rPr lang="es-ES" dirty="0" err="1"/>
              <a:t>inceptos</a:t>
            </a:r>
            <a:r>
              <a:rPr lang="es-ES" dirty="0"/>
              <a:t> </a:t>
            </a:r>
            <a:r>
              <a:rPr lang="es-ES" dirty="0" err="1"/>
              <a:t>euismod</a:t>
            </a:r>
            <a:r>
              <a:rPr lang="es-ES" dirty="0"/>
              <a:t> </a:t>
            </a:r>
            <a:r>
              <a:rPr lang="es-ES" dirty="0" err="1"/>
              <a:t>hendrerit</a:t>
            </a:r>
            <a:r>
              <a:rPr lang="es-ES" dirty="0"/>
              <a:t> </a:t>
            </a:r>
            <a:r>
              <a:rPr lang="es-ES" dirty="0" err="1"/>
              <a:t>duis</a:t>
            </a:r>
            <a:r>
              <a:rPr lang="es-ES" dirty="0"/>
              <a:t> </a:t>
            </a:r>
            <a:r>
              <a:rPr lang="es-ES" dirty="0" err="1"/>
              <a:t>porttitor</a:t>
            </a:r>
            <a:r>
              <a:rPr lang="es-ES" dirty="0"/>
              <a:t> cum, sed </a:t>
            </a:r>
            <a:r>
              <a:rPr lang="es-ES" dirty="0" err="1"/>
              <a:t>felis</a:t>
            </a:r>
            <a:r>
              <a:rPr lang="es-ES" dirty="0"/>
              <a:t> </a:t>
            </a:r>
            <a:r>
              <a:rPr lang="es-ES" dirty="0" err="1"/>
              <a:t>accumsan</a:t>
            </a:r>
            <a:r>
              <a:rPr lang="es-ES" dirty="0"/>
              <a:t> </a:t>
            </a:r>
            <a:r>
              <a:rPr lang="es-ES" dirty="0" err="1"/>
              <a:t>quis</a:t>
            </a:r>
            <a:r>
              <a:rPr lang="es-ES" dirty="0"/>
              <a:t> </a:t>
            </a:r>
            <a:r>
              <a:rPr lang="es-ES" dirty="0" err="1"/>
              <a:t>risus</a:t>
            </a:r>
            <a:r>
              <a:rPr lang="es-ES" dirty="0"/>
              <a:t> </a:t>
            </a:r>
            <a:r>
              <a:rPr lang="es-ES" dirty="0" err="1"/>
              <a:t>torquent</a:t>
            </a:r>
            <a:r>
              <a:rPr lang="es-ES" dirty="0"/>
              <a:t> </a:t>
            </a:r>
            <a:r>
              <a:rPr lang="es-ES" dirty="0" err="1"/>
              <a:t>tristique</a:t>
            </a:r>
            <a:r>
              <a:rPr lang="es-ES" dirty="0"/>
              <a:t> </a:t>
            </a:r>
            <a:r>
              <a:rPr lang="es-ES" dirty="0" err="1"/>
              <a:t>suspendisse</a:t>
            </a:r>
            <a:r>
              <a:rPr lang="es-ES" dirty="0"/>
              <a:t> </a:t>
            </a:r>
            <a:r>
              <a:rPr lang="es-ES" dirty="0" err="1"/>
              <a:t>placerat</a:t>
            </a:r>
            <a:r>
              <a:rPr lang="es-ES" dirty="0"/>
              <a:t> </a:t>
            </a:r>
            <a:r>
              <a:rPr lang="es-ES" dirty="0" err="1"/>
              <a:t>malesuada</a:t>
            </a:r>
            <a:r>
              <a:rPr lang="es-ES" dirty="0"/>
              <a:t> </a:t>
            </a:r>
            <a:r>
              <a:rPr lang="es-ES" dirty="0" err="1"/>
              <a:t>eu</a:t>
            </a:r>
            <a:r>
              <a:rPr lang="es-ES" dirty="0"/>
              <a:t> </a:t>
            </a:r>
            <a:r>
              <a:rPr lang="es-ES" dirty="0" err="1"/>
              <a:t>luctus</a:t>
            </a:r>
            <a:r>
              <a:rPr lang="es-ES" dirty="0"/>
              <a:t> </a:t>
            </a:r>
            <a:r>
              <a:rPr lang="es-ES" dirty="0" err="1"/>
              <a:t>volutpat</a:t>
            </a:r>
            <a:r>
              <a:rPr lang="es-ES" dirty="0"/>
              <a:t>. </a:t>
            </a:r>
            <a:r>
              <a:rPr lang="es-ES" dirty="0" err="1"/>
              <a:t>Tellus</a:t>
            </a:r>
            <a:r>
              <a:rPr lang="es-ES" dirty="0"/>
              <a:t> </a:t>
            </a:r>
            <a:r>
              <a:rPr lang="es-ES" dirty="0" err="1"/>
              <a:t>rutrum</a:t>
            </a:r>
            <a:r>
              <a:rPr lang="es-ES" dirty="0"/>
              <a:t> porta libero </a:t>
            </a:r>
            <a:r>
              <a:rPr lang="es-ES" dirty="0" err="1"/>
              <a:t>porttitor</a:t>
            </a:r>
            <a:r>
              <a:rPr lang="es-ES" dirty="0"/>
              <a:t> </a:t>
            </a:r>
            <a:r>
              <a:rPr lang="es-ES" dirty="0" err="1"/>
              <a:t>accumsan</a:t>
            </a:r>
            <a:r>
              <a:rPr lang="es-ES" dirty="0"/>
              <a:t> </a:t>
            </a:r>
            <a:r>
              <a:rPr lang="es-ES" dirty="0" err="1"/>
              <a:t>ridiculus</a:t>
            </a:r>
            <a:r>
              <a:rPr lang="es-ES" dirty="0"/>
              <a:t> </a:t>
            </a:r>
            <a:r>
              <a:rPr lang="es-ES" dirty="0" err="1"/>
              <a:t>himenaeos</a:t>
            </a:r>
            <a:r>
              <a:rPr lang="es-ES" dirty="0"/>
              <a:t> </a:t>
            </a:r>
            <a:r>
              <a:rPr lang="es-ES" dirty="0" err="1"/>
              <a:t>blandit</a:t>
            </a:r>
            <a:r>
              <a:rPr lang="es-ES" dirty="0"/>
              <a:t>, ultrices </a:t>
            </a:r>
            <a:r>
              <a:rPr lang="es-ES" dirty="0" err="1"/>
              <a:t>nec</a:t>
            </a:r>
            <a:r>
              <a:rPr lang="es-ES" dirty="0"/>
              <a:t> </a:t>
            </a:r>
            <a:r>
              <a:rPr lang="es-ES" dirty="0" err="1"/>
              <a:t>risus</a:t>
            </a:r>
            <a:r>
              <a:rPr lang="es-ES" dirty="0"/>
              <a:t> </a:t>
            </a:r>
            <a:r>
              <a:rPr lang="es-ES" dirty="0" err="1"/>
              <a:t>quis</a:t>
            </a:r>
            <a:r>
              <a:rPr lang="es-ES" dirty="0"/>
              <a:t> </a:t>
            </a:r>
            <a:r>
              <a:rPr lang="es-ES" dirty="0" err="1"/>
              <a:t>tincidunt</a:t>
            </a:r>
            <a:r>
              <a:rPr lang="es-ES" dirty="0"/>
              <a:t> </a:t>
            </a:r>
            <a:r>
              <a:rPr lang="es-ES" dirty="0" err="1"/>
              <a:t>nulla</a:t>
            </a:r>
            <a:r>
              <a:rPr lang="es-ES" dirty="0"/>
              <a:t> </a:t>
            </a:r>
            <a:r>
              <a:rPr lang="es-ES" dirty="0" err="1"/>
              <a:t>duis</a:t>
            </a:r>
            <a:r>
              <a:rPr lang="es-ES" dirty="0"/>
              <a:t> </a:t>
            </a:r>
            <a:r>
              <a:rPr lang="es-ES" dirty="0" err="1"/>
              <a:t>vestibulum</a:t>
            </a:r>
            <a:r>
              <a:rPr lang="es-ES" dirty="0"/>
              <a:t>, </a:t>
            </a:r>
            <a:r>
              <a:rPr lang="es-ES" dirty="0" err="1"/>
              <a:t>gravida</a:t>
            </a:r>
            <a:r>
              <a:rPr lang="es-ES" dirty="0"/>
              <a:t> justo per </a:t>
            </a:r>
            <a:r>
              <a:rPr lang="es-ES" dirty="0" err="1"/>
              <a:t>parturient</a:t>
            </a:r>
            <a:r>
              <a:rPr lang="es-ES" dirty="0"/>
              <a:t> </a:t>
            </a:r>
            <a:r>
              <a:rPr lang="es-ES" dirty="0" err="1"/>
              <a:t>inceptos</a:t>
            </a:r>
            <a:r>
              <a:rPr lang="es-ES" dirty="0"/>
              <a:t> </a:t>
            </a:r>
            <a:r>
              <a:rPr lang="es-ES" dirty="0" err="1"/>
              <a:t>natoque</a:t>
            </a:r>
            <a:r>
              <a:rPr lang="es-ES" dirty="0"/>
              <a:t> </a:t>
            </a:r>
            <a:r>
              <a:rPr lang="es-ES" dirty="0" err="1"/>
              <a:t>semper</a:t>
            </a:r>
            <a:r>
              <a:rPr lang="es-ES" dirty="0"/>
              <a:t>.</a:t>
            </a:r>
            <a:br>
              <a:rPr lang="es-ES" dirty="0"/>
            </a:br>
            <a:br>
              <a:rPr lang="es-ES" dirty="0"/>
            </a:br>
            <a:r>
              <a:rPr lang="es-ES" dirty="0" err="1"/>
              <a:t>Duis</a:t>
            </a:r>
            <a:r>
              <a:rPr lang="es-ES" dirty="0"/>
              <a:t> </a:t>
            </a:r>
            <a:r>
              <a:rPr lang="es-ES" dirty="0" err="1"/>
              <a:t>dictumst</a:t>
            </a:r>
            <a:r>
              <a:rPr lang="es-ES" dirty="0"/>
              <a:t> </a:t>
            </a:r>
            <a:r>
              <a:rPr lang="es-ES" dirty="0" err="1"/>
              <a:t>purus</a:t>
            </a:r>
            <a:r>
              <a:rPr lang="es-ES" dirty="0"/>
              <a:t> </a:t>
            </a:r>
            <a:r>
              <a:rPr lang="es-ES" dirty="0" err="1"/>
              <a:t>aptent</a:t>
            </a:r>
            <a:r>
              <a:rPr lang="es-ES" dirty="0"/>
              <a:t> </a:t>
            </a:r>
            <a:r>
              <a:rPr lang="es-ES" dirty="0" err="1"/>
              <a:t>class</a:t>
            </a:r>
            <a:r>
              <a:rPr lang="es-ES" dirty="0"/>
              <a:t> </a:t>
            </a:r>
            <a:r>
              <a:rPr lang="es-ES" dirty="0" err="1"/>
              <a:t>primis</a:t>
            </a:r>
            <a:r>
              <a:rPr lang="es-ES" dirty="0"/>
              <a:t> urna </a:t>
            </a:r>
            <a:r>
              <a:rPr lang="es-ES" dirty="0" err="1"/>
              <a:t>orci</a:t>
            </a:r>
            <a:r>
              <a:rPr lang="es-ES" dirty="0"/>
              <a:t> </a:t>
            </a:r>
            <a:r>
              <a:rPr lang="es-ES" dirty="0" err="1"/>
              <a:t>laoreet</a:t>
            </a:r>
            <a:r>
              <a:rPr lang="es-ES" dirty="0"/>
              <a:t> nunc, </a:t>
            </a:r>
            <a:r>
              <a:rPr lang="es-ES" dirty="0" err="1"/>
              <a:t>venenatis</a:t>
            </a:r>
            <a:r>
              <a:rPr lang="es-ES" dirty="0"/>
              <a:t> </a:t>
            </a:r>
            <a:r>
              <a:rPr lang="es-ES" dirty="0" err="1"/>
              <a:t>sem</a:t>
            </a:r>
            <a:r>
              <a:rPr lang="es-ES" dirty="0"/>
              <a:t> </a:t>
            </a:r>
            <a:r>
              <a:rPr lang="es-ES" dirty="0" err="1"/>
              <a:t>nisi</a:t>
            </a:r>
            <a:r>
              <a:rPr lang="es-ES" dirty="0"/>
              <a:t> </a:t>
            </a:r>
            <a:r>
              <a:rPr lang="es-ES" dirty="0" err="1"/>
              <a:t>pharetra</a:t>
            </a:r>
            <a:r>
              <a:rPr lang="es-ES" dirty="0"/>
              <a:t> montes </a:t>
            </a:r>
            <a:r>
              <a:rPr lang="es-ES" dirty="0" err="1"/>
              <a:t>neque</a:t>
            </a:r>
            <a:r>
              <a:rPr lang="es-ES" dirty="0"/>
              <a:t> in </a:t>
            </a:r>
            <a:r>
              <a:rPr lang="es-ES" dirty="0" err="1"/>
              <a:t>fringilla</a:t>
            </a:r>
            <a:r>
              <a:rPr lang="es-ES" dirty="0"/>
              <a:t> ad </a:t>
            </a:r>
            <a:r>
              <a:rPr lang="es-ES" dirty="0" err="1"/>
              <a:t>nullam</a:t>
            </a:r>
            <a:r>
              <a:rPr lang="es-ES" dirty="0"/>
              <a:t>, </a:t>
            </a:r>
            <a:r>
              <a:rPr lang="es-ES" dirty="0" err="1"/>
              <a:t>varius</a:t>
            </a:r>
            <a:r>
              <a:rPr lang="es-ES" dirty="0"/>
              <a:t> </a:t>
            </a:r>
            <a:r>
              <a:rPr lang="es-ES" dirty="0" err="1"/>
              <a:t>nam</a:t>
            </a:r>
            <a:r>
              <a:rPr lang="es-ES" dirty="0"/>
              <a:t> </a:t>
            </a:r>
            <a:r>
              <a:rPr lang="es-ES" dirty="0" err="1"/>
              <a:t>lectus</a:t>
            </a:r>
            <a:r>
              <a:rPr lang="es-ES" dirty="0"/>
              <a:t> odio </a:t>
            </a:r>
            <a:r>
              <a:rPr lang="es-ES" dirty="0" err="1"/>
              <a:t>quis</a:t>
            </a:r>
            <a:r>
              <a:rPr lang="es-ES" dirty="0"/>
              <a:t> libero </a:t>
            </a:r>
            <a:r>
              <a:rPr lang="es-ES" dirty="0" err="1"/>
              <a:t>magnis</a:t>
            </a:r>
            <a:r>
              <a:rPr lang="es-ES" dirty="0"/>
              <a:t> </a:t>
            </a:r>
            <a:r>
              <a:rPr lang="es-ES" dirty="0" err="1"/>
              <a:t>massa</a:t>
            </a:r>
            <a:r>
              <a:rPr lang="es-ES" dirty="0"/>
              <a:t>. At </a:t>
            </a:r>
            <a:r>
              <a:rPr lang="es-ES" dirty="0" err="1"/>
              <a:t>lobortis</a:t>
            </a:r>
            <a:r>
              <a:rPr lang="es-ES" dirty="0"/>
              <a:t> </a:t>
            </a:r>
            <a:r>
              <a:rPr lang="es-ES" dirty="0" err="1"/>
              <a:t>dui</a:t>
            </a:r>
            <a:r>
              <a:rPr lang="es-ES" dirty="0"/>
              <a:t> </a:t>
            </a:r>
            <a:r>
              <a:rPr lang="es-ES" dirty="0" err="1"/>
              <a:t>taciti</a:t>
            </a:r>
            <a:r>
              <a:rPr lang="es-ES" dirty="0"/>
              <a:t> </a:t>
            </a:r>
            <a:r>
              <a:rPr lang="es-ES" dirty="0" err="1"/>
              <a:t>quisque</a:t>
            </a:r>
            <a:r>
              <a:rPr lang="es-ES" dirty="0"/>
              <a:t> </a:t>
            </a:r>
            <a:r>
              <a:rPr lang="es-ES" dirty="0" err="1"/>
              <a:t>sapien</a:t>
            </a:r>
            <a:r>
              <a:rPr lang="es-ES" dirty="0"/>
              <a:t> </a:t>
            </a:r>
            <a:r>
              <a:rPr lang="es-ES" dirty="0" err="1"/>
              <a:t>auctor</a:t>
            </a:r>
            <a:r>
              <a:rPr lang="es-ES" dirty="0"/>
              <a:t> justo </a:t>
            </a:r>
            <a:r>
              <a:rPr lang="es-ES" dirty="0" err="1"/>
              <a:t>sagittis</a:t>
            </a:r>
            <a:r>
              <a:rPr lang="es-ES" dirty="0"/>
              <a:t> </a:t>
            </a:r>
            <a:r>
              <a:rPr lang="es-ES" dirty="0" err="1"/>
              <a:t>fames</a:t>
            </a:r>
            <a:r>
              <a:rPr lang="es-ES" dirty="0"/>
              <a:t>, </a:t>
            </a:r>
            <a:r>
              <a:rPr lang="es-ES" dirty="0" err="1"/>
              <a:t>malesuada</a:t>
            </a:r>
            <a:r>
              <a:rPr lang="es-ES" dirty="0"/>
              <a:t> </a:t>
            </a:r>
            <a:r>
              <a:rPr lang="es-ES" dirty="0" err="1"/>
              <a:t>pulvinar</a:t>
            </a:r>
            <a:r>
              <a:rPr lang="es-ES" dirty="0"/>
              <a:t> lacinia </a:t>
            </a:r>
            <a:r>
              <a:rPr lang="es-ES" dirty="0" err="1"/>
              <a:t>metus</a:t>
            </a:r>
            <a:r>
              <a:rPr lang="es-ES" dirty="0"/>
              <a:t> mi </a:t>
            </a:r>
            <a:r>
              <a:rPr lang="es-ES" dirty="0" err="1"/>
              <a:t>venenatis</a:t>
            </a:r>
            <a:r>
              <a:rPr lang="es-ES" dirty="0"/>
              <a:t> </a:t>
            </a:r>
            <a:r>
              <a:rPr lang="es-ES" dirty="0" err="1"/>
              <a:t>himenaeos</a:t>
            </a:r>
            <a:r>
              <a:rPr lang="es-ES" dirty="0"/>
              <a:t> </a:t>
            </a:r>
            <a:r>
              <a:rPr lang="es-ES" dirty="0" err="1"/>
              <a:t>placerat</a:t>
            </a:r>
            <a:r>
              <a:rPr lang="es-ES" dirty="0"/>
              <a:t> a, </a:t>
            </a:r>
            <a:r>
              <a:rPr lang="es-ES" dirty="0" err="1"/>
              <a:t>purus</a:t>
            </a:r>
            <a:r>
              <a:rPr lang="es-ES" dirty="0"/>
              <a:t> </a:t>
            </a:r>
            <a:r>
              <a:rPr lang="es-ES" dirty="0" err="1"/>
              <a:t>diam</a:t>
            </a:r>
            <a:r>
              <a:rPr lang="es-ES" dirty="0"/>
              <a:t> </a:t>
            </a:r>
            <a:r>
              <a:rPr lang="es-ES" dirty="0" err="1"/>
              <a:t>blandit</a:t>
            </a:r>
            <a:r>
              <a:rPr lang="es-ES" dirty="0"/>
              <a:t> </a:t>
            </a:r>
            <a:r>
              <a:rPr lang="es-ES" dirty="0" err="1"/>
              <a:t>augue</a:t>
            </a:r>
            <a:r>
              <a:rPr lang="es-ES" dirty="0"/>
              <a:t> </a:t>
            </a:r>
            <a:r>
              <a:rPr lang="es-ES" dirty="0" err="1"/>
              <a:t>penatibus</a:t>
            </a:r>
            <a:r>
              <a:rPr lang="es-ES" dirty="0"/>
              <a:t> </a:t>
            </a:r>
            <a:r>
              <a:rPr lang="es-ES" dirty="0" err="1"/>
              <a:t>congue</a:t>
            </a:r>
            <a:r>
              <a:rPr lang="es-ES" dirty="0"/>
              <a:t> </a:t>
            </a:r>
            <a:r>
              <a:rPr lang="es-ES" dirty="0" err="1"/>
              <a:t>tempor</a:t>
            </a:r>
            <a:r>
              <a:rPr lang="es-ES" dirty="0"/>
              <a:t> cuis </a:t>
            </a:r>
            <a:r>
              <a:rPr lang="es-ES" dirty="0" err="1"/>
              <a:t>sapien</a:t>
            </a:r>
            <a:r>
              <a:rPr lang="es-ES" dirty="0"/>
              <a:t> </a:t>
            </a:r>
            <a:r>
              <a:rPr lang="es-ES" dirty="0" err="1"/>
              <a:t>rutrum</a:t>
            </a:r>
            <a:r>
              <a:rPr lang="es-ES" dirty="0"/>
              <a:t>.</a:t>
            </a:r>
          </a:p>
        </p:txBody>
      </p:sp>
      <p:sp>
        <p:nvSpPr>
          <p:cNvPr id="11" name="Marcador de título 6">
            <a:extLst>
              <a:ext uri="{FF2B5EF4-FFF2-40B4-BE49-F238E27FC236}">
                <a16:creationId xmlns:a16="http://schemas.microsoft.com/office/drawing/2014/main" id="{1AD8019E-67ED-3D4F-B639-4F4E78253A0F}"/>
              </a:ext>
            </a:extLst>
          </p:cNvPr>
          <p:cNvSpPr txBox="1">
            <a:spLocks/>
          </p:cNvSpPr>
          <p:nvPr userDrawn="1"/>
        </p:nvSpPr>
        <p:spPr>
          <a:xfrm>
            <a:off x="471610" y="1438402"/>
            <a:ext cx="5914780" cy="410294"/>
          </a:xfrm>
          <a:prstGeom prst="rect">
            <a:avLst/>
          </a:prstGeom>
        </p:spPr>
        <p:txBody>
          <a:bodyPr vert="horz" lIns="91440" tIns="45720" rIns="91440" bIns="45720" rtlCol="0" anchor="t">
            <a:noAutofit/>
          </a:bodyPr>
          <a:lstStyle>
            <a:lvl1pPr marL="0" marR="0" indent="0" algn="l" defTabSz="514450" rtl="0" eaLnBrk="1" fontAlgn="auto" latinLnBrk="0" hangingPunct="1">
              <a:lnSpc>
                <a:spcPts val="1550"/>
              </a:lnSpc>
              <a:spcBef>
                <a:spcPct val="0"/>
              </a:spcBef>
              <a:spcAft>
                <a:spcPts val="0"/>
              </a:spcAft>
              <a:buClrTx/>
              <a:buSzTx/>
              <a:buFontTx/>
              <a:buNone/>
              <a:tabLst/>
              <a:defRPr sz="1125" b="0" i="0" kern="1200">
                <a:solidFill>
                  <a:schemeClr val="bg1"/>
                </a:solidFill>
                <a:latin typeface="Arial" panose="020B0604020202020204" pitchFamily="34" charset="0"/>
                <a:ea typeface="+mj-ea"/>
                <a:cs typeface="Arial" panose="020B0604020202020204" pitchFamily="34" charset="0"/>
              </a:defRPr>
            </a:lvl1pPr>
          </a:lstStyle>
          <a:p>
            <a:r>
              <a:rPr lang="es-ES" sz="2800" dirty="0"/>
              <a:t>Titulo de artículo</a:t>
            </a:r>
          </a:p>
        </p:txBody>
      </p:sp>
    </p:spTree>
    <p:extLst>
      <p:ext uri="{BB962C8B-B14F-4D97-AF65-F5344CB8AC3E}">
        <p14:creationId xmlns:p14="http://schemas.microsoft.com/office/powerpoint/2010/main" val="385719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n pie de página A">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20B320D-32DC-9848-968D-35D2DB81FA94}"/>
              </a:ext>
            </a:extLst>
          </p:cNvPr>
          <p:cNvSpPr>
            <a:spLocks noGrp="1"/>
          </p:cNvSpPr>
          <p:nvPr>
            <p:ph type="title"/>
          </p:nvPr>
        </p:nvSpPr>
        <p:spPr/>
        <p:txBody>
          <a:bodyPr/>
          <a:lstStyle/>
          <a:p>
            <a:r>
              <a:rPr lang="es-ES" dirty="0"/>
              <a:t>Haga clic para modificar el estilo de título del patrón</a:t>
            </a:r>
            <a:endParaRPr lang="es-CO" dirty="0"/>
          </a:p>
        </p:txBody>
      </p:sp>
    </p:spTree>
    <p:extLst>
      <p:ext uri="{BB962C8B-B14F-4D97-AF65-F5344CB8AC3E}">
        <p14:creationId xmlns:p14="http://schemas.microsoft.com/office/powerpoint/2010/main" val="652326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in pie de página B">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20B320D-32DC-9848-968D-35D2DB81FA94}"/>
              </a:ext>
            </a:extLst>
          </p:cNvPr>
          <p:cNvSpPr>
            <a:spLocks noGrp="1"/>
          </p:cNvSpPr>
          <p:nvPr>
            <p:ph type="title"/>
          </p:nvPr>
        </p:nvSpPr>
        <p:spPr>
          <a:xfrm>
            <a:off x="266598" y="974519"/>
            <a:ext cx="1739891" cy="1607972"/>
          </a:xfr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37855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 descriptor">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20B320D-32DC-9848-968D-35D2DB81FA94}"/>
              </a:ext>
            </a:extLst>
          </p:cNvPr>
          <p:cNvSpPr>
            <a:spLocks noGrp="1"/>
          </p:cNvSpPr>
          <p:nvPr>
            <p:ph type="title"/>
          </p:nvPr>
        </p:nvSpPr>
        <p:spPr>
          <a:xfrm>
            <a:off x="266598" y="1905853"/>
            <a:ext cx="1739891" cy="1607972"/>
          </a:xfr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646596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 título">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20B320D-32DC-9848-968D-35D2DB81FA94}"/>
              </a:ext>
            </a:extLst>
          </p:cNvPr>
          <p:cNvSpPr>
            <a:spLocks noGrp="1"/>
          </p:cNvSpPr>
          <p:nvPr>
            <p:ph type="title"/>
          </p:nvPr>
        </p:nvSpPr>
        <p:spPr/>
        <p:txBody>
          <a:bodyPr/>
          <a:lstStyle>
            <a:lvl1pPr>
              <a:defRPr>
                <a:solidFill>
                  <a:schemeClr val="bg1"/>
                </a:solidFill>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1307947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 título">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3CD759E-87E2-BA40-BF92-FB589D6E9131}"/>
              </a:ext>
            </a:extLst>
          </p:cNvPr>
          <p:cNvSpPr>
            <a:spLocks noGrp="1"/>
          </p:cNvSpPr>
          <p:nvPr>
            <p:ph type="sldNum" sz="quarter" idx="12"/>
          </p:nvPr>
        </p:nvSpPr>
        <p:spPr/>
        <p:txBody>
          <a:bodyPr/>
          <a:lstStyle/>
          <a:p>
            <a:fld id="{230A641B-886D-DA4E-84EA-69B544B903E6}" type="slidenum">
              <a:rPr lang="es-CO" smtClean="0"/>
              <a:t>‹Nº›</a:t>
            </a:fld>
            <a:endParaRPr lang="es-CO" dirty="0"/>
          </a:p>
        </p:txBody>
      </p:sp>
      <p:sp>
        <p:nvSpPr>
          <p:cNvPr id="5" name="Título 4">
            <a:extLst>
              <a:ext uri="{FF2B5EF4-FFF2-40B4-BE49-F238E27FC236}">
                <a16:creationId xmlns:a16="http://schemas.microsoft.com/office/drawing/2014/main" id="{F20B320D-32DC-9848-968D-35D2DB81FA94}"/>
              </a:ext>
            </a:extLst>
          </p:cNvPr>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165808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erre A">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hasCustomPrompt="1"/>
          </p:nvPr>
        </p:nvSpPr>
        <p:spPr>
          <a:xfrm>
            <a:off x="2081791" y="3433155"/>
            <a:ext cx="2694419" cy="1138845"/>
          </a:xfrm>
        </p:spPr>
        <p:txBody>
          <a:bodyPr anchor="b">
            <a:noAutofit/>
          </a:bodyPr>
          <a:lstStyle>
            <a:lvl1pPr algn="ctr">
              <a:defRPr sz="2250">
                <a:solidFill>
                  <a:schemeClr val="bg1"/>
                </a:solidFill>
              </a:defRPr>
            </a:lvl1pPr>
          </a:lstStyle>
          <a:p>
            <a:r>
              <a:rPr lang="es-ES" dirty="0"/>
              <a:t>Gracias</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2081791" y="4829242"/>
            <a:ext cx="2694419" cy="991351"/>
          </a:xfrm>
          <a:prstGeom prst="rect">
            <a:avLst/>
          </a:prstGeom>
        </p:spPr>
        <p:txBody>
          <a:bodyPr anchor="t"/>
          <a:lstStyle>
            <a:lvl1pPr marL="0" indent="0" algn="ctr" defTabSz="342292">
              <a:spcBef>
                <a:spcPts val="0"/>
              </a:spcBef>
              <a:defRPr sz="1013">
                <a:solidFill>
                  <a:schemeClr val="bg1"/>
                </a:solidFill>
              </a:defRPr>
            </a:lvl1pPr>
          </a:lstStyle>
          <a:p>
            <a:r>
              <a:rPr lang="es-ES" dirty="0"/>
              <a:t>Mes 2023 o Nombre del presentador</a:t>
            </a:r>
            <a:endParaRPr lang="es-CO" dirty="0"/>
          </a:p>
        </p:txBody>
      </p:sp>
      <p:pic>
        <p:nvPicPr>
          <p:cNvPr id="2" name="Picture 6">
            <a:extLst>
              <a:ext uri="{FF2B5EF4-FFF2-40B4-BE49-F238E27FC236}">
                <a16:creationId xmlns:a16="http://schemas.microsoft.com/office/drawing/2014/main" id="{A6110ECC-7750-4019-191E-83FB73DBC2F7}"/>
              </a:ext>
            </a:extLst>
          </p:cNvPr>
          <p:cNvPicPr>
            <a:picLocks noChangeAspect="1"/>
          </p:cNvPicPr>
          <p:nvPr userDrawn="1"/>
        </p:nvPicPr>
        <p:blipFill>
          <a:blip r:embed="rId3"/>
          <a:stretch>
            <a:fillRect/>
          </a:stretch>
        </p:blipFill>
        <p:spPr>
          <a:xfrm>
            <a:off x="5193677" y="386468"/>
            <a:ext cx="1192713" cy="410294"/>
          </a:xfrm>
          <a:prstGeom prst="rect">
            <a:avLst/>
          </a:prstGeom>
        </p:spPr>
      </p:pic>
      <p:sp>
        <p:nvSpPr>
          <p:cNvPr id="3" name="Rectángulo 2">
            <a:extLst>
              <a:ext uri="{FF2B5EF4-FFF2-40B4-BE49-F238E27FC236}">
                <a16:creationId xmlns:a16="http://schemas.microsoft.com/office/drawing/2014/main" id="{99EAA120-289E-2B32-EBC3-F3C9BA3DEE28}"/>
              </a:ext>
            </a:extLst>
          </p:cNvPr>
          <p:cNvSpPr/>
          <p:nvPr userDrawn="1"/>
        </p:nvSpPr>
        <p:spPr>
          <a:xfrm>
            <a:off x="151233" y="8635415"/>
            <a:ext cx="5638800" cy="244234"/>
          </a:xfrm>
          <a:prstGeom prst="rect">
            <a:avLst/>
          </a:prstGeom>
        </p:spPr>
        <p:txBody>
          <a:bodyPr>
            <a:spAutoFit/>
          </a:bodyPr>
          <a:lstStyle/>
          <a:p>
            <a:r>
              <a:rPr lang="es-ES" sz="987" dirty="0">
                <a:solidFill>
                  <a:srgbClr val="F3F3F3"/>
                </a:solidFill>
              </a:rPr>
              <a:t>Copyright SURA©2024 Todos los derechos reservados.</a:t>
            </a:r>
          </a:p>
        </p:txBody>
      </p:sp>
    </p:spTree>
    <p:extLst>
      <p:ext uri="{BB962C8B-B14F-4D97-AF65-F5344CB8AC3E}">
        <p14:creationId xmlns:p14="http://schemas.microsoft.com/office/powerpoint/2010/main" val="2285433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ierr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hasCustomPrompt="1"/>
          </p:nvPr>
        </p:nvSpPr>
        <p:spPr>
          <a:xfrm>
            <a:off x="2081791" y="3433155"/>
            <a:ext cx="2694419" cy="1138845"/>
          </a:xfrm>
        </p:spPr>
        <p:txBody>
          <a:bodyPr anchor="b">
            <a:noAutofit/>
          </a:bodyPr>
          <a:lstStyle>
            <a:lvl1pPr algn="ctr">
              <a:defRPr sz="2250">
                <a:solidFill>
                  <a:schemeClr val="bg1"/>
                </a:solidFill>
              </a:defRPr>
            </a:lvl1pPr>
          </a:lstStyle>
          <a:p>
            <a:r>
              <a:rPr lang="es-ES" dirty="0"/>
              <a:t>Gracias</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2081791" y="4838789"/>
            <a:ext cx="2694419" cy="991351"/>
          </a:xfrm>
          <a:prstGeom prst="rect">
            <a:avLst/>
          </a:prstGeom>
        </p:spPr>
        <p:txBody>
          <a:bodyPr anchor="t"/>
          <a:lstStyle>
            <a:lvl1pPr marL="0" indent="0" algn="ctr" defTabSz="342292">
              <a:spcBef>
                <a:spcPts val="0"/>
              </a:spcBef>
              <a:defRPr sz="1013">
                <a:solidFill>
                  <a:schemeClr val="bg1"/>
                </a:solidFill>
              </a:defRPr>
            </a:lvl1pPr>
          </a:lstStyle>
          <a:p>
            <a:r>
              <a:rPr lang="es-ES" dirty="0"/>
              <a:t>Mes 2023 o Nombre del presentador</a:t>
            </a:r>
            <a:endParaRPr lang="es-CO" dirty="0"/>
          </a:p>
        </p:txBody>
      </p:sp>
      <p:pic>
        <p:nvPicPr>
          <p:cNvPr id="2" name="Picture 6">
            <a:extLst>
              <a:ext uri="{FF2B5EF4-FFF2-40B4-BE49-F238E27FC236}">
                <a16:creationId xmlns:a16="http://schemas.microsoft.com/office/drawing/2014/main" id="{7CF6DF27-43B4-E28B-9542-5D14D73CDFA0}"/>
              </a:ext>
            </a:extLst>
          </p:cNvPr>
          <p:cNvPicPr>
            <a:picLocks noChangeAspect="1"/>
          </p:cNvPicPr>
          <p:nvPr userDrawn="1"/>
        </p:nvPicPr>
        <p:blipFill>
          <a:blip r:embed="rId3"/>
          <a:stretch>
            <a:fillRect/>
          </a:stretch>
        </p:blipFill>
        <p:spPr>
          <a:xfrm>
            <a:off x="5193677" y="386468"/>
            <a:ext cx="1192713" cy="410294"/>
          </a:xfrm>
          <a:prstGeom prst="rect">
            <a:avLst/>
          </a:prstGeom>
        </p:spPr>
      </p:pic>
    </p:spTree>
    <p:extLst>
      <p:ext uri="{BB962C8B-B14F-4D97-AF65-F5344CB8AC3E}">
        <p14:creationId xmlns:p14="http://schemas.microsoft.com/office/powerpoint/2010/main" val="1278783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471610" y="4358112"/>
            <a:ext cx="2267108" cy="2686155"/>
          </a:xfrm>
        </p:spPr>
        <p:txBody>
          <a:bodyPr anchor="t">
            <a:noAutofit/>
          </a:bodyPr>
          <a:lstStyle>
            <a:lvl1pPr>
              <a:defRPr sz="1801">
                <a:solidFill>
                  <a:srgbClr val="3F6CEE"/>
                </a:solidFill>
              </a:defRPr>
            </a:lvl1pPr>
          </a:lstStyle>
          <a:p>
            <a:r>
              <a:rPr lang="es-ES" dirty="0"/>
              <a:t>Haga clic para modificar el estilo de título del patrón</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471610" y="7228453"/>
            <a:ext cx="2267108" cy="1351452"/>
          </a:xfrm>
          <a:prstGeom prst="rect">
            <a:avLst/>
          </a:prstGeom>
        </p:spPr>
        <p:txBody>
          <a:bodyPr anchor="t"/>
          <a:lstStyle>
            <a:lvl1pPr marL="0" indent="0" hangingPunct="1">
              <a:spcBef>
                <a:spcPts val="0"/>
              </a:spcBef>
              <a:defRPr sz="1125">
                <a:solidFill>
                  <a:srgbClr val="26318C"/>
                </a:solidFill>
              </a:defRPr>
            </a:lvl1pPr>
          </a:lstStyle>
          <a:p>
            <a:r>
              <a:rPr lang="es-ES" dirty="0"/>
              <a:t>Mes 2023 o nombre del producto</a:t>
            </a:r>
            <a:endParaRPr lang="es-CO" dirty="0"/>
          </a:p>
        </p:txBody>
      </p:sp>
      <p:pic>
        <p:nvPicPr>
          <p:cNvPr id="2" name="Picture 6">
            <a:extLst>
              <a:ext uri="{FF2B5EF4-FFF2-40B4-BE49-F238E27FC236}">
                <a16:creationId xmlns:a16="http://schemas.microsoft.com/office/drawing/2014/main" id="{E780D920-2B27-9E53-75BC-840FC640FD41}"/>
              </a:ext>
            </a:extLst>
          </p:cNvPr>
          <p:cNvPicPr>
            <a:picLocks noChangeAspect="1"/>
          </p:cNvPicPr>
          <p:nvPr userDrawn="1"/>
        </p:nvPicPr>
        <p:blipFill>
          <a:blip r:embed="rId3"/>
          <a:stretch>
            <a:fillRect/>
          </a:stretch>
        </p:blipFill>
        <p:spPr>
          <a:xfrm>
            <a:off x="5193677" y="386468"/>
            <a:ext cx="1192713" cy="410294"/>
          </a:xfrm>
          <a:prstGeom prst="rect">
            <a:avLst/>
          </a:prstGeom>
        </p:spPr>
      </p:pic>
    </p:spTree>
    <p:extLst>
      <p:ext uri="{BB962C8B-B14F-4D97-AF65-F5344CB8AC3E}">
        <p14:creationId xmlns:p14="http://schemas.microsoft.com/office/powerpoint/2010/main" val="759151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ierr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hasCustomPrompt="1"/>
          </p:nvPr>
        </p:nvSpPr>
        <p:spPr>
          <a:xfrm>
            <a:off x="355983" y="4002578"/>
            <a:ext cx="2694419" cy="1138845"/>
          </a:xfrm>
        </p:spPr>
        <p:txBody>
          <a:bodyPr anchor="b">
            <a:noAutofit/>
          </a:bodyPr>
          <a:lstStyle>
            <a:lvl1pPr algn="l">
              <a:defRPr sz="2250">
                <a:solidFill>
                  <a:schemeClr val="bg1"/>
                </a:solidFill>
              </a:defRPr>
            </a:lvl1pPr>
          </a:lstStyle>
          <a:p>
            <a:r>
              <a:rPr lang="es-ES" dirty="0"/>
              <a:t>Gracias</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355983" y="5475306"/>
            <a:ext cx="2694419" cy="991351"/>
          </a:xfrm>
          <a:prstGeom prst="rect">
            <a:avLst/>
          </a:prstGeom>
        </p:spPr>
        <p:txBody>
          <a:bodyPr anchor="t"/>
          <a:lstStyle>
            <a:lvl1pPr marL="0" indent="0" algn="l" defTabSz="342292">
              <a:spcBef>
                <a:spcPts val="0"/>
              </a:spcBef>
              <a:defRPr sz="900">
                <a:solidFill>
                  <a:schemeClr val="bg1"/>
                </a:solidFill>
              </a:defRPr>
            </a:lvl1pPr>
          </a:lstStyle>
          <a:p>
            <a:r>
              <a:rPr lang="es-ES" dirty="0"/>
              <a:t>Mes 2023 o Nombre del presentador</a:t>
            </a:r>
            <a:endParaRPr lang="es-CO" dirty="0"/>
          </a:p>
        </p:txBody>
      </p:sp>
      <p:pic>
        <p:nvPicPr>
          <p:cNvPr id="2" name="Picture 6">
            <a:extLst>
              <a:ext uri="{FF2B5EF4-FFF2-40B4-BE49-F238E27FC236}">
                <a16:creationId xmlns:a16="http://schemas.microsoft.com/office/drawing/2014/main" id="{99DF4B33-3636-37F3-C1DB-7569F03BEFC7}"/>
              </a:ext>
            </a:extLst>
          </p:cNvPr>
          <p:cNvPicPr>
            <a:picLocks noChangeAspect="1"/>
          </p:cNvPicPr>
          <p:nvPr userDrawn="1"/>
        </p:nvPicPr>
        <p:blipFill>
          <a:blip r:embed="rId3"/>
          <a:stretch>
            <a:fillRect/>
          </a:stretch>
        </p:blipFill>
        <p:spPr>
          <a:xfrm>
            <a:off x="5193677" y="386468"/>
            <a:ext cx="1192713" cy="410294"/>
          </a:xfrm>
          <a:prstGeom prst="rect">
            <a:avLst/>
          </a:prstGeom>
        </p:spPr>
      </p:pic>
      <p:sp>
        <p:nvSpPr>
          <p:cNvPr id="3" name="Rectángulo 2">
            <a:extLst>
              <a:ext uri="{FF2B5EF4-FFF2-40B4-BE49-F238E27FC236}">
                <a16:creationId xmlns:a16="http://schemas.microsoft.com/office/drawing/2014/main" id="{76F37681-3EC6-384B-A338-10EA2ADF501A}"/>
              </a:ext>
            </a:extLst>
          </p:cNvPr>
          <p:cNvSpPr/>
          <p:nvPr userDrawn="1"/>
        </p:nvSpPr>
        <p:spPr>
          <a:xfrm>
            <a:off x="151233" y="8757532"/>
            <a:ext cx="5638800" cy="244234"/>
          </a:xfrm>
          <a:prstGeom prst="rect">
            <a:avLst/>
          </a:prstGeom>
        </p:spPr>
        <p:txBody>
          <a:bodyPr>
            <a:spAutoFit/>
          </a:bodyPr>
          <a:lstStyle/>
          <a:p>
            <a:r>
              <a:rPr lang="es-ES" sz="987" dirty="0">
                <a:solidFill>
                  <a:srgbClr val="F3F3F3"/>
                </a:solidFill>
              </a:rPr>
              <a:t>Copyright SURA©2024 Todos los derechos reservados.</a:t>
            </a:r>
          </a:p>
        </p:txBody>
      </p:sp>
    </p:spTree>
    <p:extLst>
      <p:ext uri="{BB962C8B-B14F-4D97-AF65-F5344CB8AC3E}">
        <p14:creationId xmlns:p14="http://schemas.microsoft.com/office/powerpoint/2010/main" val="3939541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hasCustomPrompt="1"/>
          </p:nvPr>
        </p:nvSpPr>
        <p:spPr>
          <a:xfrm>
            <a:off x="471611" y="5176065"/>
            <a:ext cx="6066404" cy="1839884"/>
          </a:xfrm>
        </p:spPr>
        <p:txBody>
          <a:bodyPr anchor="b">
            <a:noAutofit/>
          </a:bodyPr>
          <a:lstStyle>
            <a:lvl1pPr algn="ctr">
              <a:defRPr sz="2475">
                <a:solidFill>
                  <a:schemeClr val="bg1"/>
                </a:solidFill>
              </a:defRPr>
            </a:lvl1pPr>
          </a:lstStyle>
          <a:p>
            <a:r>
              <a:rPr lang="es-ES" dirty="0"/>
              <a:t>Gracias</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471611" y="7366626"/>
            <a:ext cx="6066404" cy="696383"/>
          </a:xfrm>
          <a:prstGeom prst="rect">
            <a:avLst/>
          </a:prstGeom>
        </p:spPr>
        <p:txBody>
          <a:bodyPr anchor="t"/>
          <a:lstStyle>
            <a:lvl1pPr algn="ctr">
              <a:defRPr sz="1125">
                <a:solidFill>
                  <a:schemeClr val="bg1"/>
                </a:solidFill>
              </a:defRPr>
            </a:lvl1pPr>
          </a:lstStyle>
          <a:p>
            <a:r>
              <a:rPr lang="es-ES" dirty="0"/>
              <a:t>Fecha o Nombre del Presentador</a:t>
            </a:r>
            <a:endParaRPr lang="es-CO" dirty="0"/>
          </a:p>
        </p:txBody>
      </p:sp>
      <p:sp>
        <p:nvSpPr>
          <p:cNvPr id="15" name="CuadroTexto 17">
            <a:extLst>
              <a:ext uri="{FF2B5EF4-FFF2-40B4-BE49-F238E27FC236}">
                <a16:creationId xmlns:a16="http://schemas.microsoft.com/office/drawing/2014/main" id="{13EC87FC-AC70-364E-917F-AD4329A941B7}"/>
              </a:ext>
            </a:extLst>
          </p:cNvPr>
          <p:cNvSpPr txBox="1"/>
          <p:nvPr userDrawn="1"/>
        </p:nvSpPr>
        <p:spPr>
          <a:xfrm>
            <a:off x="2254363" y="2408146"/>
            <a:ext cx="883571" cy="334835"/>
          </a:xfrm>
          <a:prstGeom prst="rect">
            <a:avLst/>
          </a:prstGeom>
          <a:noFill/>
        </p:spPr>
        <p:txBody>
          <a:bodyPr wrap="square" rtlCol="0">
            <a:spAutoFit/>
          </a:bodyPr>
          <a:lstStyle/>
          <a:p>
            <a:pPr algn="ctr"/>
            <a:r>
              <a:rPr lang="es-CO" sz="1576" b="1" dirty="0">
                <a:solidFill>
                  <a:srgbClr val="2E6CF6"/>
                </a:solidFill>
              </a:rPr>
              <a:t>LOGO</a:t>
            </a:r>
          </a:p>
        </p:txBody>
      </p:sp>
      <p:cxnSp>
        <p:nvCxnSpPr>
          <p:cNvPr id="19" name="Conector recto 16">
            <a:extLst>
              <a:ext uri="{FF2B5EF4-FFF2-40B4-BE49-F238E27FC236}">
                <a16:creationId xmlns:a16="http://schemas.microsoft.com/office/drawing/2014/main" id="{AAF5D8FC-7174-6942-A744-CAB1581319E3}"/>
              </a:ext>
            </a:extLst>
          </p:cNvPr>
          <p:cNvCxnSpPr>
            <a:cxnSpLocks/>
          </p:cNvCxnSpPr>
          <p:nvPr userDrawn="1"/>
        </p:nvCxnSpPr>
        <p:spPr>
          <a:xfrm>
            <a:off x="3433769" y="2313670"/>
            <a:ext cx="0" cy="534416"/>
          </a:xfrm>
          <a:prstGeom prst="line">
            <a:avLst/>
          </a:prstGeom>
          <a:ln w="6350">
            <a:solidFill>
              <a:srgbClr val="2E6CF6"/>
            </a:solidFill>
          </a:ln>
          <a:effectLst/>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D91D0C66-5C96-4F4A-BACB-6C4208836712}"/>
              </a:ext>
            </a:extLst>
          </p:cNvPr>
          <p:cNvPicPr>
            <a:picLocks noChangeAspect="1"/>
          </p:cNvPicPr>
          <p:nvPr userDrawn="1"/>
        </p:nvPicPr>
        <p:blipFill>
          <a:blip r:embed="rId3"/>
          <a:stretch>
            <a:fillRect/>
          </a:stretch>
        </p:blipFill>
        <p:spPr>
          <a:xfrm>
            <a:off x="3756367" y="2370416"/>
            <a:ext cx="1192714" cy="410295"/>
          </a:xfrm>
          <a:prstGeom prst="rect">
            <a:avLst/>
          </a:prstGeom>
        </p:spPr>
      </p:pic>
      <p:sp>
        <p:nvSpPr>
          <p:cNvPr id="2" name="Rectángulo 1">
            <a:extLst>
              <a:ext uri="{FF2B5EF4-FFF2-40B4-BE49-F238E27FC236}">
                <a16:creationId xmlns:a16="http://schemas.microsoft.com/office/drawing/2014/main" id="{053ED603-0919-D5D0-D383-B5C9CD883214}"/>
              </a:ext>
            </a:extLst>
          </p:cNvPr>
          <p:cNvSpPr/>
          <p:nvPr userDrawn="1"/>
        </p:nvSpPr>
        <p:spPr>
          <a:xfrm>
            <a:off x="158663" y="8732966"/>
            <a:ext cx="5638800" cy="244234"/>
          </a:xfrm>
          <a:prstGeom prst="rect">
            <a:avLst/>
          </a:prstGeom>
        </p:spPr>
        <p:txBody>
          <a:bodyPr>
            <a:spAutoFit/>
          </a:bodyPr>
          <a:lstStyle/>
          <a:p>
            <a:r>
              <a:rPr lang="es-ES" sz="987" dirty="0">
                <a:solidFill>
                  <a:srgbClr val="F3F3F3"/>
                </a:solidFill>
              </a:rPr>
              <a:t>Copyright SURA©2024 Todos los derechos reservados.</a:t>
            </a:r>
          </a:p>
        </p:txBody>
      </p:sp>
    </p:spTree>
    <p:extLst>
      <p:ext uri="{BB962C8B-B14F-4D97-AF65-F5344CB8AC3E}">
        <p14:creationId xmlns:p14="http://schemas.microsoft.com/office/powerpoint/2010/main" val="245355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da 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hasCustomPrompt="1"/>
          </p:nvPr>
        </p:nvSpPr>
        <p:spPr>
          <a:xfrm>
            <a:off x="705468" y="6249914"/>
            <a:ext cx="5588708" cy="1351452"/>
          </a:xfrm>
        </p:spPr>
        <p:txBody>
          <a:bodyPr anchor="b">
            <a:noAutofit/>
          </a:bodyPr>
          <a:lstStyle>
            <a:lvl1pPr>
              <a:defRPr sz="1801">
                <a:solidFill>
                  <a:schemeClr val="bg1"/>
                </a:solidFill>
              </a:defRPr>
            </a:lvl1pPr>
          </a:lstStyle>
          <a:p>
            <a:r>
              <a:rPr lang="es-ES" dirty="0"/>
              <a:t>Haga clic para modificar el estilo de título del patrón </a:t>
            </a:r>
            <a:r>
              <a:rPr lang="es-ES" dirty="0" err="1"/>
              <a:t>lorem</a:t>
            </a:r>
            <a:r>
              <a:rPr lang="es-ES" dirty="0"/>
              <a:t> </a:t>
            </a:r>
            <a:r>
              <a:rPr lang="es-ES" dirty="0" err="1"/>
              <a:t>ipsum</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705467" y="7792554"/>
            <a:ext cx="5588708" cy="1351452"/>
          </a:xfrm>
          <a:prstGeom prst="rect">
            <a:avLst/>
          </a:prstGeom>
        </p:spPr>
        <p:txBody>
          <a:bodyPr anchor="t"/>
          <a:lstStyle>
            <a:lvl1pPr marL="0" indent="0" hangingPunct="1">
              <a:spcBef>
                <a:spcPts val="0"/>
              </a:spcBef>
              <a:defRPr sz="1125">
                <a:solidFill>
                  <a:schemeClr val="bg1"/>
                </a:solidFill>
              </a:defRPr>
            </a:lvl1pPr>
          </a:lstStyle>
          <a:p>
            <a:r>
              <a:rPr lang="es-ES" dirty="0"/>
              <a:t>Mes 2023 o nombre del producto</a:t>
            </a:r>
            <a:endParaRPr lang="es-CO" dirty="0"/>
          </a:p>
        </p:txBody>
      </p:sp>
      <p:pic>
        <p:nvPicPr>
          <p:cNvPr id="2" name="Picture 6">
            <a:extLst>
              <a:ext uri="{FF2B5EF4-FFF2-40B4-BE49-F238E27FC236}">
                <a16:creationId xmlns:a16="http://schemas.microsoft.com/office/drawing/2014/main" id="{A18FBF3D-3730-554A-668C-B8BEC0D1F65F}"/>
              </a:ext>
            </a:extLst>
          </p:cNvPr>
          <p:cNvPicPr>
            <a:picLocks noChangeAspect="1"/>
          </p:cNvPicPr>
          <p:nvPr userDrawn="1"/>
        </p:nvPicPr>
        <p:blipFill>
          <a:blip r:embed="rId3"/>
          <a:stretch>
            <a:fillRect/>
          </a:stretch>
        </p:blipFill>
        <p:spPr>
          <a:xfrm>
            <a:off x="5193677" y="386468"/>
            <a:ext cx="1192713" cy="410294"/>
          </a:xfrm>
          <a:prstGeom prst="rect">
            <a:avLst/>
          </a:prstGeom>
        </p:spPr>
      </p:pic>
    </p:spTree>
    <p:extLst>
      <p:ext uri="{BB962C8B-B14F-4D97-AF65-F5344CB8AC3E}">
        <p14:creationId xmlns:p14="http://schemas.microsoft.com/office/powerpoint/2010/main" val="27387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a F">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471612" y="2624185"/>
            <a:ext cx="2822516" cy="3038455"/>
          </a:xfrm>
        </p:spPr>
        <p:txBody>
          <a:bodyPr anchor="b">
            <a:noAutofit/>
          </a:bodyPr>
          <a:lstStyle>
            <a:lvl1pPr>
              <a:defRPr sz="1801">
                <a:solidFill>
                  <a:srgbClr val="3F6CEE"/>
                </a:solidFill>
              </a:defRPr>
            </a:lvl1pPr>
          </a:lstStyle>
          <a:p>
            <a:r>
              <a:rPr lang="es-ES" dirty="0"/>
              <a:t>Haga clic para modificar el estilo de título del patrón</a:t>
            </a:r>
            <a:endParaRPr lang="es-CO" dirty="0"/>
          </a:p>
        </p:txBody>
      </p:sp>
      <p:cxnSp>
        <p:nvCxnSpPr>
          <p:cNvPr id="16" name="Conector recto 15">
            <a:extLst>
              <a:ext uri="{FF2B5EF4-FFF2-40B4-BE49-F238E27FC236}">
                <a16:creationId xmlns:a16="http://schemas.microsoft.com/office/drawing/2014/main" id="{964DFE57-2000-6349-9DB3-8AEE57773AA3}"/>
              </a:ext>
            </a:extLst>
          </p:cNvPr>
          <p:cNvCxnSpPr>
            <a:cxnSpLocks/>
          </p:cNvCxnSpPr>
          <p:nvPr userDrawn="1"/>
        </p:nvCxnSpPr>
        <p:spPr>
          <a:xfrm>
            <a:off x="520608" y="5992701"/>
            <a:ext cx="277475" cy="0"/>
          </a:xfrm>
          <a:prstGeom prst="line">
            <a:avLst/>
          </a:prstGeom>
          <a:ln w="762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9" name="Marcador de texto 11">
            <a:extLst>
              <a:ext uri="{FF2B5EF4-FFF2-40B4-BE49-F238E27FC236}">
                <a16:creationId xmlns:a16="http://schemas.microsoft.com/office/drawing/2014/main" id="{042CDDB8-C469-CD4F-9369-BAC10DF147AB}"/>
              </a:ext>
            </a:extLst>
          </p:cNvPr>
          <p:cNvSpPr>
            <a:spLocks noGrp="1"/>
          </p:cNvSpPr>
          <p:nvPr>
            <p:ph type="body" sz="quarter" idx="11" hasCustomPrompt="1"/>
          </p:nvPr>
        </p:nvSpPr>
        <p:spPr>
          <a:xfrm>
            <a:off x="471610" y="6395199"/>
            <a:ext cx="2822516" cy="1351452"/>
          </a:xfrm>
          <a:prstGeom prst="rect">
            <a:avLst/>
          </a:prstGeom>
        </p:spPr>
        <p:txBody>
          <a:bodyPr anchor="t"/>
          <a:lstStyle>
            <a:lvl1pPr marL="0" indent="0" hangingPunct="1">
              <a:spcBef>
                <a:spcPts val="0"/>
              </a:spcBef>
              <a:defRPr sz="1125">
                <a:solidFill>
                  <a:srgbClr val="0332A0"/>
                </a:solidFill>
              </a:defRPr>
            </a:lvl1pPr>
          </a:lstStyle>
          <a:p>
            <a:r>
              <a:rPr lang="es-ES" dirty="0"/>
              <a:t>Mes 2023 o nombre del producto</a:t>
            </a:r>
            <a:endParaRPr lang="es-CO" dirty="0"/>
          </a:p>
        </p:txBody>
      </p:sp>
      <p:pic>
        <p:nvPicPr>
          <p:cNvPr id="7" name="Picture 6">
            <a:extLst>
              <a:ext uri="{FF2B5EF4-FFF2-40B4-BE49-F238E27FC236}">
                <a16:creationId xmlns:a16="http://schemas.microsoft.com/office/drawing/2014/main" id="{72DDBCBA-7D73-7C4C-90F0-975BB832ABAA}"/>
              </a:ext>
            </a:extLst>
          </p:cNvPr>
          <p:cNvPicPr>
            <a:picLocks noChangeAspect="1"/>
          </p:cNvPicPr>
          <p:nvPr userDrawn="1"/>
        </p:nvPicPr>
        <p:blipFill>
          <a:blip r:embed="rId3"/>
          <a:stretch>
            <a:fillRect/>
          </a:stretch>
        </p:blipFill>
        <p:spPr>
          <a:xfrm>
            <a:off x="5193677" y="386468"/>
            <a:ext cx="1192713" cy="410294"/>
          </a:xfrm>
          <a:prstGeom prst="rect">
            <a:avLst/>
          </a:prstGeom>
        </p:spPr>
      </p:pic>
    </p:spTree>
    <p:extLst>
      <p:ext uri="{BB962C8B-B14F-4D97-AF65-F5344CB8AC3E}">
        <p14:creationId xmlns:p14="http://schemas.microsoft.com/office/powerpoint/2010/main" val="165589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ada G">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2334135" y="2506449"/>
            <a:ext cx="2189732" cy="2187713"/>
          </a:xfrm>
        </p:spPr>
        <p:txBody>
          <a:bodyPr anchor="t">
            <a:noAutofit/>
          </a:bodyPr>
          <a:lstStyle>
            <a:lvl1pPr>
              <a:defRPr sz="1801">
                <a:solidFill>
                  <a:srgbClr val="0332A0"/>
                </a:solidFill>
              </a:defRPr>
            </a:lvl1pPr>
          </a:lstStyle>
          <a:p>
            <a:r>
              <a:rPr lang="es-ES" dirty="0"/>
              <a:t>Haga clic para modificar el estilo de título del patrón</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2334133" y="4975219"/>
            <a:ext cx="2189732" cy="1351452"/>
          </a:xfrm>
          <a:prstGeom prst="rect">
            <a:avLst/>
          </a:prstGeom>
        </p:spPr>
        <p:txBody>
          <a:bodyPr anchor="t"/>
          <a:lstStyle>
            <a:lvl1pPr marL="0" indent="0" hangingPunct="1">
              <a:spcBef>
                <a:spcPts val="0"/>
              </a:spcBef>
              <a:defRPr sz="1125">
                <a:solidFill>
                  <a:srgbClr val="0332A0"/>
                </a:solidFill>
              </a:defRPr>
            </a:lvl1pPr>
          </a:lstStyle>
          <a:p>
            <a:r>
              <a:rPr lang="es-ES" dirty="0"/>
              <a:t>Mes 2023 o nombre del producto</a:t>
            </a:r>
            <a:endParaRPr lang="es-CO" dirty="0"/>
          </a:p>
        </p:txBody>
      </p:sp>
    </p:spTree>
    <p:extLst>
      <p:ext uri="{BB962C8B-B14F-4D97-AF65-F5344CB8AC3E}">
        <p14:creationId xmlns:p14="http://schemas.microsoft.com/office/powerpoint/2010/main" val="174200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tada 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ítulo 9">
            <a:extLst>
              <a:ext uri="{FF2B5EF4-FFF2-40B4-BE49-F238E27FC236}">
                <a16:creationId xmlns:a16="http://schemas.microsoft.com/office/drawing/2014/main" id="{59314959-40DC-B144-882B-EB9A35732747}"/>
              </a:ext>
            </a:extLst>
          </p:cNvPr>
          <p:cNvSpPr>
            <a:spLocks noGrp="1"/>
          </p:cNvSpPr>
          <p:nvPr>
            <p:ph type="title"/>
          </p:nvPr>
        </p:nvSpPr>
        <p:spPr>
          <a:xfrm>
            <a:off x="1019342" y="3331565"/>
            <a:ext cx="2189732" cy="2187713"/>
          </a:xfrm>
        </p:spPr>
        <p:txBody>
          <a:bodyPr anchor="t">
            <a:noAutofit/>
          </a:bodyPr>
          <a:lstStyle>
            <a:lvl1pPr>
              <a:defRPr sz="1801">
                <a:solidFill>
                  <a:srgbClr val="3F6CEE"/>
                </a:solidFill>
              </a:defRPr>
            </a:lvl1pPr>
          </a:lstStyle>
          <a:p>
            <a:r>
              <a:rPr lang="es-ES" dirty="0"/>
              <a:t>Haga clic para modificar el estilo de título del patrón</a:t>
            </a:r>
            <a:endParaRPr lang="es-CO" dirty="0"/>
          </a:p>
        </p:txBody>
      </p:sp>
      <p:sp>
        <p:nvSpPr>
          <p:cNvPr id="15" name="Marcador de texto 11">
            <a:extLst>
              <a:ext uri="{FF2B5EF4-FFF2-40B4-BE49-F238E27FC236}">
                <a16:creationId xmlns:a16="http://schemas.microsoft.com/office/drawing/2014/main" id="{AB1412A4-F683-D947-A106-7943E6D226F4}"/>
              </a:ext>
            </a:extLst>
          </p:cNvPr>
          <p:cNvSpPr>
            <a:spLocks noGrp="1"/>
          </p:cNvSpPr>
          <p:nvPr>
            <p:ph type="body" sz="quarter" idx="10" hasCustomPrompt="1"/>
          </p:nvPr>
        </p:nvSpPr>
        <p:spPr>
          <a:xfrm>
            <a:off x="1019342" y="5800335"/>
            <a:ext cx="2189732" cy="1351452"/>
          </a:xfrm>
          <a:prstGeom prst="rect">
            <a:avLst/>
          </a:prstGeom>
        </p:spPr>
        <p:txBody>
          <a:bodyPr anchor="t"/>
          <a:lstStyle>
            <a:lvl1pPr marL="0" indent="0" hangingPunct="1">
              <a:spcBef>
                <a:spcPts val="0"/>
              </a:spcBef>
              <a:defRPr sz="1125">
                <a:solidFill>
                  <a:srgbClr val="0332A0"/>
                </a:solidFill>
              </a:defRPr>
            </a:lvl1pPr>
          </a:lstStyle>
          <a:p>
            <a:r>
              <a:rPr lang="es-ES" dirty="0"/>
              <a:t>Mes 2023 o nombre del producto</a:t>
            </a:r>
            <a:endParaRPr lang="es-CO" dirty="0"/>
          </a:p>
        </p:txBody>
      </p:sp>
    </p:spTree>
    <p:extLst>
      <p:ext uri="{BB962C8B-B14F-4D97-AF65-F5344CB8AC3E}">
        <p14:creationId xmlns:p14="http://schemas.microsoft.com/office/powerpoint/2010/main" val="326638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ortada H">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Título 9">
            <a:extLst>
              <a:ext uri="{FF2B5EF4-FFF2-40B4-BE49-F238E27FC236}">
                <a16:creationId xmlns:a16="http://schemas.microsoft.com/office/drawing/2014/main" id="{08FB14D2-7635-6F46-9F87-95163CD830B1}"/>
              </a:ext>
            </a:extLst>
          </p:cNvPr>
          <p:cNvSpPr>
            <a:spLocks noGrp="1"/>
          </p:cNvSpPr>
          <p:nvPr>
            <p:ph type="title" hasCustomPrompt="1"/>
          </p:nvPr>
        </p:nvSpPr>
        <p:spPr>
          <a:xfrm>
            <a:off x="705468" y="6545478"/>
            <a:ext cx="5588708" cy="1351452"/>
          </a:xfrm>
        </p:spPr>
        <p:txBody>
          <a:bodyPr anchor="b">
            <a:noAutofit/>
          </a:bodyPr>
          <a:lstStyle>
            <a:lvl1pPr>
              <a:defRPr sz="1801">
                <a:solidFill>
                  <a:schemeClr val="bg1"/>
                </a:solidFill>
              </a:defRPr>
            </a:lvl1pPr>
          </a:lstStyle>
          <a:p>
            <a:r>
              <a:rPr lang="es-ES" dirty="0"/>
              <a:t>Haga clic para modificar el estilo de título del patrón </a:t>
            </a:r>
            <a:r>
              <a:rPr lang="es-ES" dirty="0" err="1"/>
              <a:t>lorem</a:t>
            </a:r>
            <a:r>
              <a:rPr lang="es-ES" dirty="0"/>
              <a:t> </a:t>
            </a:r>
            <a:r>
              <a:rPr lang="es-ES" dirty="0" err="1"/>
              <a:t>ipsum</a:t>
            </a:r>
            <a:endParaRPr lang="es-CO" dirty="0"/>
          </a:p>
        </p:txBody>
      </p:sp>
      <p:sp>
        <p:nvSpPr>
          <p:cNvPr id="7" name="Marcador de texto 11">
            <a:extLst>
              <a:ext uri="{FF2B5EF4-FFF2-40B4-BE49-F238E27FC236}">
                <a16:creationId xmlns:a16="http://schemas.microsoft.com/office/drawing/2014/main" id="{3A8777A1-1228-E243-B7DC-D2E9DD62E893}"/>
              </a:ext>
            </a:extLst>
          </p:cNvPr>
          <p:cNvSpPr>
            <a:spLocks noGrp="1"/>
          </p:cNvSpPr>
          <p:nvPr>
            <p:ph type="body" sz="quarter" idx="10" hasCustomPrompt="1"/>
          </p:nvPr>
        </p:nvSpPr>
        <p:spPr>
          <a:xfrm>
            <a:off x="705467" y="8088118"/>
            <a:ext cx="5588708" cy="1351452"/>
          </a:xfrm>
          <a:prstGeom prst="rect">
            <a:avLst/>
          </a:prstGeom>
        </p:spPr>
        <p:txBody>
          <a:bodyPr anchor="t"/>
          <a:lstStyle>
            <a:lvl1pPr marL="0" indent="0" hangingPunct="1">
              <a:spcBef>
                <a:spcPts val="0"/>
              </a:spcBef>
              <a:defRPr sz="1125">
                <a:solidFill>
                  <a:schemeClr val="bg1"/>
                </a:solidFill>
              </a:defRPr>
            </a:lvl1pPr>
          </a:lstStyle>
          <a:p>
            <a:r>
              <a:rPr lang="es-ES" dirty="0"/>
              <a:t>Mes 2023 o nombre del producto</a:t>
            </a:r>
            <a:endParaRPr lang="es-CO" dirty="0"/>
          </a:p>
        </p:txBody>
      </p:sp>
    </p:spTree>
    <p:extLst>
      <p:ext uri="{BB962C8B-B14F-4D97-AF65-F5344CB8AC3E}">
        <p14:creationId xmlns:p14="http://schemas.microsoft.com/office/powerpoint/2010/main" val="339006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3.emf"/><Relationship Id="rId4" Type="http://schemas.openxmlformats.org/officeDocument/2006/relationships/image" Target="../media/image2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3.emf"/><Relationship Id="rId5" Type="http://schemas.openxmlformats.org/officeDocument/2006/relationships/image" Target="../media/image26.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theme" Target="../theme/theme6.xml"/><Relationship Id="rId1" Type="http://schemas.openxmlformats.org/officeDocument/2006/relationships/slideLayout" Target="../slideLayouts/slideLayout35.xml"/><Relationship Id="rId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7.xml"/><Relationship Id="rId1"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theme" Target="../theme/theme8.xml"/><Relationship Id="rId1" Type="http://schemas.openxmlformats.org/officeDocument/2006/relationships/slideLayout" Target="../slideLayouts/slideLayout37.xml"/><Relationship Id="rId5" Type="http://schemas.openxmlformats.org/officeDocument/2006/relationships/image" Target="../media/image3.emf"/><Relationship Id="rId4"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emf"/><Relationship Id="rId5" Type="http://schemas.openxmlformats.org/officeDocument/2006/relationships/theme" Target="../theme/theme9.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Marcador de título 6">
            <a:extLst>
              <a:ext uri="{FF2B5EF4-FFF2-40B4-BE49-F238E27FC236}">
                <a16:creationId xmlns:a16="http://schemas.microsoft.com/office/drawing/2014/main" id="{3FF99415-B0C8-1241-95EA-F97AD3EB8D47}"/>
              </a:ext>
            </a:extLst>
          </p:cNvPr>
          <p:cNvSpPr>
            <a:spLocks noGrp="1"/>
          </p:cNvSpPr>
          <p:nvPr>
            <p:ph type="title"/>
          </p:nvPr>
        </p:nvSpPr>
        <p:spPr>
          <a:xfrm>
            <a:off x="471611" y="4901184"/>
            <a:ext cx="2644862" cy="1767417"/>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Rectángulo 2">
            <a:extLst>
              <a:ext uri="{FF2B5EF4-FFF2-40B4-BE49-F238E27FC236}">
                <a16:creationId xmlns:a16="http://schemas.microsoft.com/office/drawing/2014/main" id="{DFA680C7-2C2B-A4DC-104A-61CFF58301BA}"/>
              </a:ext>
            </a:extLst>
          </p:cNvPr>
          <p:cNvSpPr/>
          <p:nvPr userDrawn="1"/>
        </p:nvSpPr>
        <p:spPr>
          <a:xfrm>
            <a:off x="3116473" y="8837858"/>
            <a:ext cx="5638800" cy="244234"/>
          </a:xfrm>
          <a:prstGeom prst="rect">
            <a:avLst/>
          </a:prstGeom>
        </p:spPr>
        <p:txBody>
          <a:bodyPr>
            <a:spAutoFit/>
          </a:bodyPr>
          <a:lstStyle/>
          <a:p>
            <a:r>
              <a:rPr lang="es-ES" sz="987" dirty="0">
                <a:solidFill>
                  <a:schemeClr val="bg1"/>
                </a:solidFill>
              </a:rPr>
              <a:t>Copyright SURA©2024 Todos los derechos reservados.</a:t>
            </a:r>
          </a:p>
        </p:txBody>
      </p:sp>
      <p:pic>
        <p:nvPicPr>
          <p:cNvPr id="5" name="Picture 15">
            <a:extLst>
              <a:ext uri="{FF2B5EF4-FFF2-40B4-BE49-F238E27FC236}">
                <a16:creationId xmlns:a16="http://schemas.microsoft.com/office/drawing/2014/main" id="{0AA488D0-291E-FE8E-BCB6-ADDDE4DC2D59}"/>
              </a:ext>
            </a:extLst>
          </p:cNvPr>
          <p:cNvPicPr>
            <a:picLocks noChangeAspect="1"/>
          </p:cNvPicPr>
          <p:nvPr userDrawn="1"/>
        </p:nvPicPr>
        <p:blipFill>
          <a:blip r:embed="rId19"/>
          <a:stretch>
            <a:fillRect/>
          </a:stretch>
        </p:blipFill>
        <p:spPr>
          <a:xfrm>
            <a:off x="5702208" y="143808"/>
            <a:ext cx="943208" cy="324465"/>
          </a:xfrm>
          <a:prstGeom prst="rect">
            <a:avLst/>
          </a:prstGeom>
        </p:spPr>
      </p:pic>
    </p:spTree>
  </p:cSld>
  <p:clrMap bg1="lt1" tx1="dk1" bg2="lt2" tx2="dk2" accent1="accent1" accent2="accent2" accent3="accent3" accent4="accent4" accent5="accent5" accent6="accent6" hlink="hlink" folHlink="folHlink"/>
  <p:sldLayoutIdLst>
    <p:sldLayoutId id="2147494605" r:id="rId1"/>
    <p:sldLayoutId id="2147494658" r:id="rId2"/>
    <p:sldLayoutId id="2147494602" r:id="rId3"/>
    <p:sldLayoutId id="2147494665" r:id="rId4"/>
    <p:sldLayoutId id="2147494670" r:id="rId5"/>
    <p:sldLayoutId id="2147494669" r:id="rId6"/>
    <p:sldLayoutId id="2147494601" r:id="rId7"/>
    <p:sldLayoutId id="2147494672" r:id="rId8"/>
    <p:sldLayoutId id="2147494674" r:id="rId9"/>
    <p:sldLayoutId id="2147494675" r:id="rId10"/>
    <p:sldLayoutId id="2147494656" r:id="rId11"/>
    <p:sldLayoutId id="2147494678" r:id="rId12"/>
    <p:sldLayoutId id="2147494676" r:id="rId13"/>
    <p:sldLayoutId id="2147494677" r:id="rId14"/>
    <p:sldLayoutId id="2147494608" r:id="rId15"/>
    <p:sldLayoutId id="2147494606" r:id="rId16"/>
    <p:sldLayoutId id="2147494607" r:id="rId17"/>
  </p:sldLayoutIdLst>
  <p:hf sldNum="0" hdr="0" dt="0"/>
  <p:txStyles>
    <p:titleStyle>
      <a:lvl1pPr algn="l" defTabSz="342074" rtl="0" eaLnBrk="1" fontAlgn="base" hangingPunct="1">
        <a:spcBef>
          <a:spcPct val="0"/>
        </a:spcBef>
        <a:spcAft>
          <a:spcPct val="0"/>
        </a:spcAft>
        <a:defRPr sz="1350" b="1" kern="1200" baseline="0">
          <a:solidFill>
            <a:schemeClr val="tx1"/>
          </a:solidFill>
          <a:latin typeface="+mj-lt"/>
          <a:ea typeface="ＭＳ Ｐゴシック" charset="0"/>
          <a:cs typeface="ＭＳ Ｐゴシック" charset="0"/>
        </a:defRPr>
      </a:lvl1pPr>
      <a:lvl2pPr algn="l" defTabSz="342074" rtl="0" eaLnBrk="1" fontAlgn="base" hangingPunct="1">
        <a:spcBef>
          <a:spcPct val="0"/>
        </a:spcBef>
        <a:spcAft>
          <a:spcPct val="0"/>
        </a:spcAft>
        <a:defRPr sz="1350" b="1">
          <a:solidFill>
            <a:srgbClr val="0033A0"/>
          </a:solidFill>
          <a:latin typeface="Arial" charset="0"/>
          <a:ea typeface="ＭＳ Ｐゴシック" charset="0"/>
          <a:cs typeface="ＭＳ Ｐゴシック" charset="0"/>
        </a:defRPr>
      </a:lvl2pPr>
      <a:lvl3pPr algn="l" defTabSz="342074" rtl="0" eaLnBrk="1" fontAlgn="base" hangingPunct="1">
        <a:spcBef>
          <a:spcPct val="0"/>
        </a:spcBef>
        <a:spcAft>
          <a:spcPct val="0"/>
        </a:spcAft>
        <a:defRPr sz="1350" b="1">
          <a:solidFill>
            <a:srgbClr val="0033A0"/>
          </a:solidFill>
          <a:latin typeface="Arial" charset="0"/>
          <a:ea typeface="ＭＳ Ｐゴシック" charset="0"/>
          <a:cs typeface="ＭＳ Ｐゴシック" charset="0"/>
        </a:defRPr>
      </a:lvl3pPr>
      <a:lvl4pPr algn="l" defTabSz="342074" rtl="0" eaLnBrk="1" fontAlgn="base" hangingPunct="1">
        <a:spcBef>
          <a:spcPct val="0"/>
        </a:spcBef>
        <a:spcAft>
          <a:spcPct val="0"/>
        </a:spcAft>
        <a:defRPr sz="1350" b="1">
          <a:solidFill>
            <a:srgbClr val="0033A0"/>
          </a:solidFill>
          <a:latin typeface="Arial" charset="0"/>
          <a:ea typeface="ＭＳ Ｐゴシック" charset="0"/>
          <a:cs typeface="ＭＳ Ｐゴシック" charset="0"/>
        </a:defRPr>
      </a:lvl4pPr>
      <a:lvl5pPr algn="l" defTabSz="342074" rtl="0" eaLnBrk="1" fontAlgn="base" hangingPunct="1">
        <a:spcBef>
          <a:spcPct val="0"/>
        </a:spcBef>
        <a:spcAft>
          <a:spcPct val="0"/>
        </a:spcAft>
        <a:defRPr sz="1350" b="1">
          <a:solidFill>
            <a:srgbClr val="0033A0"/>
          </a:solidFill>
          <a:latin typeface="Arial" charset="0"/>
          <a:ea typeface="ＭＳ Ｐゴシック" charset="0"/>
          <a:cs typeface="ＭＳ Ｐゴシック" charset="0"/>
        </a:defRPr>
      </a:lvl5pPr>
      <a:lvl6pPr marL="342547" algn="l" defTabSz="342547" rtl="0" eaLnBrk="1" fontAlgn="base" hangingPunct="1">
        <a:spcBef>
          <a:spcPct val="0"/>
        </a:spcBef>
        <a:spcAft>
          <a:spcPct val="0"/>
        </a:spcAft>
        <a:defRPr sz="1520">
          <a:solidFill>
            <a:srgbClr val="0033A0"/>
          </a:solidFill>
          <a:latin typeface="Arial" charset="0"/>
          <a:ea typeface="ＭＳ Ｐゴシック" charset="0"/>
          <a:cs typeface="ＭＳ Ｐゴシック" charset="0"/>
        </a:defRPr>
      </a:lvl6pPr>
      <a:lvl7pPr marL="685093" algn="l" defTabSz="342547" rtl="0" eaLnBrk="1" fontAlgn="base" hangingPunct="1">
        <a:spcBef>
          <a:spcPct val="0"/>
        </a:spcBef>
        <a:spcAft>
          <a:spcPct val="0"/>
        </a:spcAft>
        <a:defRPr sz="1520">
          <a:solidFill>
            <a:srgbClr val="0033A0"/>
          </a:solidFill>
          <a:latin typeface="Arial" charset="0"/>
          <a:ea typeface="ＭＳ Ｐゴシック" charset="0"/>
          <a:cs typeface="ＭＳ Ｐゴシック" charset="0"/>
        </a:defRPr>
      </a:lvl7pPr>
      <a:lvl8pPr marL="1027640" algn="l" defTabSz="342547" rtl="0" eaLnBrk="1" fontAlgn="base" hangingPunct="1">
        <a:spcBef>
          <a:spcPct val="0"/>
        </a:spcBef>
        <a:spcAft>
          <a:spcPct val="0"/>
        </a:spcAft>
        <a:defRPr sz="1520">
          <a:solidFill>
            <a:srgbClr val="0033A0"/>
          </a:solidFill>
          <a:latin typeface="Arial" charset="0"/>
          <a:ea typeface="ＭＳ Ｐゴシック" charset="0"/>
          <a:cs typeface="ＭＳ Ｐゴシック" charset="0"/>
        </a:defRPr>
      </a:lvl8pPr>
      <a:lvl9pPr marL="1370186" algn="l" defTabSz="342547" rtl="0" eaLnBrk="1" fontAlgn="base" hangingPunct="1">
        <a:spcBef>
          <a:spcPct val="0"/>
        </a:spcBef>
        <a:spcAft>
          <a:spcPct val="0"/>
        </a:spcAft>
        <a:defRPr sz="1520">
          <a:solidFill>
            <a:srgbClr val="0033A0"/>
          </a:solidFill>
          <a:latin typeface="Arial" charset="0"/>
          <a:ea typeface="ＭＳ Ｐゴシック" charset="0"/>
          <a:cs typeface="ＭＳ Ｐゴシック" charset="0"/>
        </a:defRPr>
      </a:lvl9pPr>
    </p:titleStyle>
    <p:bodyStyle>
      <a:lvl1pPr marL="256332" indent="-256332" algn="l" defTabSz="342074" rtl="0" eaLnBrk="1" fontAlgn="base" hangingPunct="1">
        <a:lnSpc>
          <a:spcPct val="130000"/>
        </a:lnSpc>
        <a:spcBef>
          <a:spcPct val="20000"/>
        </a:spcBef>
        <a:spcAft>
          <a:spcPct val="0"/>
        </a:spcAft>
        <a:buFont typeface="Arial" charset="0"/>
        <a:defRPr sz="675" kern="1200">
          <a:solidFill>
            <a:srgbClr val="676767"/>
          </a:solidFill>
          <a:latin typeface="+mn-lt"/>
          <a:ea typeface="ＭＳ Ｐゴシック" charset="0"/>
          <a:cs typeface="ＭＳ Ｐゴシック" charset="0"/>
        </a:defRPr>
      </a:lvl1pPr>
      <a:lvl2pPr marL="129506" indent="-129506" algn="l" defTabSz="342074" rtl="0" eaLnBrk="1" fontAlgn="base" hangingPunct="1">
        <a:lnSpc>
          <a:spcPct val="130000"/>
        </a:lnSpc>
        <a:spcBef>
          <a:spcPts val="169"/>
        </a:spcBef>
        <a:spcAft>
          <a:spcPct val="0"/>
        </a:spcAft>
        <a:buClr>
          <a:srgbClr val="E3E829"/>
        </a:buClr>
        <a:buSzPct val="120000"/>
        <a:buFont typeface="Arial" charset="0"/>
        <a:buChar char="•"/>
        <a:defRPr sz="675" kern="1200">
          <a:solidFill>
            <a:srgbClr val="676767"/>
          </a:solidFill>
          <a:latin typeface="+mn-lt"/>
          <a:ea typeface="ＭＳ Ｐゴシック" charset="0"/>
          <a:cs typeface="+mn-cs"/>
        </a:defRPr>
      </a:lvl2pPr>
      <a:lvl3pPr marL="255439" indent="-125933" algn="l" defTabSz="342074" rtl="0" eaLnBrk="1" fontAlgn="base" hangingPunct="1">
        <a:lnSpc>
          <a:spcPct val="130000"/>
        </a:lnSpc>
        <a:spcBef>
          <a:spcPts val="169"/>
        </a:spcBef>
        <a:spcAft>
          <a:spcPct val="0"/>
        </a:spcAft>
        <a:buClr>
          <a:srgbClr val="0033A0"/>
        </a:buClr>
        <a:buFont typeface="Wingdings" charset="0"/>
        <a:buChar char="§"/>
        <a:defRPr sz="675" kern="1200">
          <a:solidFill>
            <a:srgbClr val="676767"/>
          </a:solidFill>
          <a:latin typeface="+mn-lt"/>
          <a:ea typeface="ＭＳ Ｐゴシック" charset="0"/>
          <a:cs typeface="+mn-cs"/>
        </a:defRPr>
      </a:lvl3pPr>
      <a:lvl4pPr marL="426922" indent="-170590" algn="l" defTabSz="342074" rtl="0" eaLnBrk="1" fontAlgn="base" hangingPunct="1">
        <a:lnSpc>
          <a:spcPct val="130000"/>
        </a:lnSpc>
        <a:spcBef>
          <a:spcPts val="169"/>
        </a:spcBef>
        <a:spcAft>
          <a:spcPct val="0"/>
        </a:spcAft>
        <a:buClr>
          <a:srgbClr val="00AEC7"/>
        </a:buClr>
        <a:buFont typeface="Lucida Grande" charset="0"/>
        <a:buChar char="‣"/>
        <a:defRPr sz="675" kern="1200">
          <a:solidFill>
            <a:srgbClr val="676767"/>
          </a:solidFill>
          <a:latin typeface="+mn-lt"/>
          <a:ea typeface="ＭＳ Ｐゴシック" charset="0"/>
          <a:cs typeface="+mn-cs"/>
        </a:defRPr>
      </a:lvl4pPr>
      <a:lvl5pPr marL="554642" indent="-126826" algn="l" defTabSz="342074" rtl="0" eaLnBrk="1" fontAlgn="base" hangingPunct="1">
        <a:lnSpc>
          <a:spcPct val="130000"/>
        </a:lnSpc>
        <a:spcBef>
          <a:spcPts val="169"/>
        </a:spcBef>
        <a:spcAft>
          <a:spcPct val="0"/>
        </a:spcAft>
        <a:buClr>
          <a:schemeClr val="accent1"/>
        </a:buClr>
        <a:buFont typeface="Arial" charset="0"/>
        <a:buChar char="•"/>
        <a:defRPr sz="675" kern="1200">
          <a:solidFill>
            <a:srgbClr val="676767"/>
          </a:solidFill>
          <a:latin typeface="+mn-lt"/>
          <a:ea typeface="ＭＳ Ｐゴシック" charset="0"/>
          <a:cs typeface="+mn-cs"/>
        </a:defRPr>
      </a:lvl5pPr>
      <a:lvl6pPr marL="1884006" indent="-171273" algn="l" defTabSz="342547" rtl="0" eaLnBrk="1" latinLnBrk="0" hangingPunct="1">
        <a:spcBef>
          <a:spcPct val="20000"/>
        </a:spcBef>
        <a:buFont typeface="Arial"/>
        <a:buChar char="•"/>
        <a:defRPr sz="1520" kern="1200">
          <a:solidFill>
            <a:schemeClr val="tx1"/>
          </a:solidFill>
          <a:latin typeface="+mn-lt"/>
          <a:ea typeface="+mn-ea"/>
          <a:cs typeface="+mn-cs"/>
        </a:defRPr>
      </a:lvl6pPr>
      <a:lvl7pPr marL="2226553" indent="-171273" algn="l" defTabSz="342547" rtl="0" eaLnBrk="1" latinLnBrk="0" hangingPunct="1">
        <a:spcBef>
          <a:spcPct val="20000"/>
        </a:spcBef>
        <a:buFont typeface="Arial"/>
        <a:buChar char="•"/>
        <a:defRPr sz="1520" kern="1200">
          <a:solidFill>
            <a:schemeClr val="tx1"/>
          </a:solidFill>
          <a:latin typeface="+mn-lt"/>
          <a:ea typeface="+mn-ea"/>
          <a:cs typeface="+mn-cs"/>
        </a:defRPr>
      </a:lvl7pPr>
      <a:lvl8pPr marL="2569099" indent="-171273" algn="l" defTabSz="342547" rtl="0" eaLnBrk="1" latinLnBrk="0" hangingPunct="1">
        <a:spcBef>
          <a:spcPct val="20000"/>
        </a:spcBef>
        <a:buFont typeface="Arial"/>
        <a:buChar char="•"/>
        <a:defRPr sz="1520" kern="1200">
          <a:solidFill>
            <a:schemeClr val="tx1"/>
          </a:solidFill>
          <a:latin typeface="+mn-lt"/>
          <a:ea typeface="+mn-ea"/>
          <a:cs typeface="+mn-cs"/>
        </a:defRPr>
      </a:lvl8pPr>
      <a:lvl9pPr marL="2911646" indent="-171273" algn="l" defTabSz="342547" rtl="0" eaLnBrk="1" latinLnBrk="0" hangingPunct="1">
        <a:spcBef>
          <a:spcPct val="20000"/>
        </a:spcBef>
        <a:buFont typeface="Arial"/>
        <a:buChar char="•"/>
        <a:defRPr sz="1520" kern="1200">
          <a:solidFill>
            <a:schemeClr val="tx1"/>
          </a:solidFill>
          <a:latin typeface="+mn-lt"/>
          <a:ea typeface="+mn-ea"/>
          <a:cs typeface="+mn-cs"/>
        </a:defRPr>
      </a:lvl9pPr>
    </p:bodyStyle>
    <p:otherStyle>
      <a:defPPr>
        <a:defRPr lang="en-US"/>
      </a:defPPr>
      <a:lvl1pPr marL="0" algn="l" defTabSz="342547" rtl="0" eaLnBrk="1" latinLnBrk="0" hangingPunct="1">
        <a:defRPr sz="1350" kern="1200">
          <a:solidFill>
            <a:schemeClr val="tx1"/>
          </a:solidFill>
          <a:latin typeface="+mn-lt"/>
          <a:ea typeface="+mn-ea"/>
          <a:cs typeface="+mn-cs"/>
        </a:defRPr>
      </a:lvl1pPr>
      <a:lvl2pPr marL="342547" algn="l" defTabSz="342547" rtl="0" eaLnBrk="1" latinLnBrk="0" hangingPunct="1">
        <a:defRPr sz="1350" kern="1200">
          <a:solidFill>
            <a:schemeClr val="tx1"/>
          </a:solidFill>
          <a:latin typeface="+mn-lt"/>
          <a:ea typeface="+mn-ea"/>
          <a:cs typeface="+mn-cs"/>
        </a:defRPr>
      </a:lvl2pPr>
      <a:lvl3pPr marL="685093" algn="l" defTabSz="342547" rtl="0" eaLnBrk="1" latinLnBrk="0" hangingPunct="1">
        <a:defRPr sz="1350" kern="1200">
          <a:solidFill>
            <a:schemeClr val="tx1"/>
          </a:solidFill>
          <a:latin typeface="+mn-lt"/>
          <a:ea typeface="+mn-ea"/>
          <a:cs typeface="+mn-cs"/>
        </a:defRPr>
      </a:lvl3pPr>
      <a:lvl4pPr marL="1027640" algn="l" defTabSz="342547" rtl="0" eaLnBrk="1" latinLnBrk="0" hangingPunct="1">
        <a:defRPr sz="1350" kern="1200">
          <a:solidFill>
            <a:schemeClr val="tx1"/>
          </a:solidFill>
          <a:latin typeface="+mn-lt"/>
          <a:ea typeface="+mn-ea"/>
          <a:cs typeface="+mn-cs"/>
        </a:defRPr>
      </a:lvl4pPr>
      <a:lvl5pPr marL="1370186" algn="l" defTabSz="342547" rtl="0" eaLnBrk="1" latinLnBrk="0" hangingPunct="1">
        <a:defRPr sz="1350" kern="1200">
          <a:solidFill>
            <a:schemeClr val="tx1"/>
          </a:solidFill>
          <a:latin typeface="+mn-lt"/>
          <a:ea typeface="+mn-ea"/>
          <a:cs typeface="+mn-cs"/>
        </a:defRPr>
      </a:lvl5pPr>
      <a:lvl6pPr marL="1712732" algn="l" defTabSz="342547" rtl="0" eaLnBrk="1" latinLnBrk="0" hangingPunct="1">
        <a:defRPr sz="1350" kern="1200">
          <a:solidFill>
            <a:schemeClr val="tx1"/>
          </a:solidFill>
          <a:latin typeface="+mn-lt"/>
          <a:ea typeface="+mn-ea"/>
          <a:cs typeface="+mn-cs"/>
        </a:defRPr>
      </a:lvl6pPr>
      <a:lvl7pPr marL="2055279" algn="l" defTabSz="342547" rtl="0" eaLnBrk="1" latinLnBrk="0" hangingPunct="1">
        <a:defRPr sz="1350" kern="1200">
          <a:solidFill>
            <a:schemeClr val="tx1"/>
          </a:solidFill>
          <a:latin typeface="+mn-lt"/>
          <a:ea typeface="+mn-ea"/>
          <a:cs typeface="+mn-cs"/>
        </a:defRPr>
      </a:lvl7pPr>
      <a:lvl8pPr marL="2397826" algn="l" defTabSz="342547" rtl="0" eaLnBrk="1" latinLnBrk="0" hangingPunct="1">
        <a:defRPr sz="1350" kern="1200">
          <a:solidFill>
            <a:schemeClr val="tx1"/>
          </a:solidFill>
          <a:latin typeface="+mn-lt"/>
          <a:ea typeface="+mn-ea"/>
          <a:cs typeface="+mn-cs"/>
        </a:defRPr>
      </a:lvl8pPr>
      <a:lvl9pPr marL="2740372" algn="l" defTabSz="342547"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6B3732B-BBC9-4C4D-9512-9290BD40CA18}"/>
              </a:ext>
            </a:extLst>
          </p:cNvPr>
          <p:cNvSpPr>
            <a:spLocks noGrp="1"/>
          </p:cNvSpPr>
          <p:nvPr>
            <p:ph type="title"/>
          </p:nvPr>
        </p:nvSpPr>
        <p:spPr>
          <a:xfrm>
            <a:off x="471612" y="3688297"/>
            <a:ext cx="3302831" cy="1767417"/>
          </a:xfrm>
          <a:prstGeom prst="rect">
            <a:avLst/>
          </a:prstGeom>
        </p:spPr>
        <p:txBody>
          <a:bodyPr vert="horz" lIns="91440" tIns="45720" rIns="91440" bIns="45720" rtlCol="0" anchor="ctr">
            <a:noAutofit/>
          </a:bodyPr>
          <a:lstStyle/>
          <a:p>
            <a:r>
              <a:rPr lang="es-ES" dirty="0"/>
              <a:t>Haga clic para modificar el estilo de título del patrón</a:t>
            </a:r>
            <a:endParaRPr lang="es-CO" dirty="0"/>
          </a:p>
        </p:txBody>
      </p:sp>
      <p:pic>
        <p:nvPicPr>
          <p:cNvPr id="3" name="Picture 15">
            <a:extLst>
              <a:ext uri="{FF2B5EF4-FFF2-40B4-BE49-F238E27FC236}">
                <a16:creationId xmlns:a16="http://schemas.microsoft.com/office/drawing/2014/main" id="{D219412A-8A04-BD01-B02F-FA44CDE0E33D}"/>
              </a:ext>
            </a:extLst>
          </p:cNvPr>
          <p:cNvPicPr>
            <a:picLocks noChangeAspect="1"/>
          </p:cNvPicPr>
          <p:nvPr userDrawn="1"/>
        </p:nvPicPr>
        <p:blipFill>
          <a:blip r:embed="rId12"/>
          <a:stretch>
            <a:fillRect/>
          </a:stretch>
        </p:blipFill>
        <p:spPr>
          <a:xfrm>
            <a:off x="5457592" y="184025"/>
            <a:ext cx="1192714" cy="410295"/>
          </a:xfrm>
          <a:prstGeom prst="rect">
            <a:avLst/>
          </a:prstGeom>
        </p:spPr>
      </p:pic>
      <p:sp>
        <p:nvSpPr>
          <p:cNvPr id="4" name="Rectángulo 3">
            <a:extLst>
              <a:ext uri="{FF2B5EF4-FFF2-40B4-BE49-F238E27FC236}">
                <a16:creationId xmlns:a16="http://schemas.microsoft.com/office/drawing/2014/main" id="{B47598F5-52C3-47A0-0F94-E8C339EB177A}"/>
              </a:ext>
            </a:extLst>
          </p:cNvPr>
          <p:cNvSpPr/>
          <p:nvPr userDrawn="1"/>
        </p:nvSpPr>
        <p:spPr>
          <a:xfrm>
            <a:off x="158663" y="8715741"/>
            <a:ext cx="5638800" cy="244234"/>
          </a:xfrm>
          <a:prstGeom prst="rect">
            <a:avLst/>
          </a:prstGeom>
        </p:spPr>
        <p:txBody>
          <a:bodyPr>
            <a:spAutoFit/>
          </a:bodyPr>
          <a:lstStyle/>
          <a:p>
            <a:r>
              <a:rPr lang="es-ES" sz="987" dirty="0">
                <a:solidFill>
                  <a:srgbClr val="F3F3F3"/>
                </a:solidFill>
              </a:rPr>
              <a:t>Copyright SURA©2024 Todos los derechos reservados.</a:t>
            </a:r>
          </a:p>
        </p:txBody>
      </p:sp>
    </p:spTree>
    <p:extLst>
      <p:ext uri="{BB962C8B-B14F-4D97-AF65-F5344CB8AC3E}">
        <p14:creationId xmlns:p14="http://schemas.microsoft.com/office/powerpoint/2010/main" val="3906481971"/>
      </p:ext>
    </p:extLst>
  </p:cSld>
  <p:clrMap bg1="lt1" tx1="dk1" bg2="lt2" tx2="dk2" accent1="accent1" accent2="accent2" accent3="accent3" accent4="accent4" accent5="accent5" accent6="accent6" hlink="hlink" folHlink="folHlink"/>
  <p:sldLayoutIdLst>
    <p:sldLayoutId id="2147494619" r:id="rId1"/>
    <p:sldLayoutId id="2147494620" r:id="rId2"/>
    <p:sldLayoutId id="2147494621" r:id="rId3"/>
    <p:sldLayoutId id="2147494673" r:id="rId4"/>
    <p:sldLayoutId id="2147494616" r:id="rId5"/>
    <p:sldLayoutId id="2147494668" r:id="rId6"/>
    <p:sldLayoutId id="2147494618" r:id="rId7"/>
    <p:sldLayoutId id="2147494664" r:id="rId8"/>
    <p:sldLayoutId id="2147494661" r:id="rId9"/>
    <p:sldLayoutId id="2147494667" r:id="rId10"/>
  </p:sldLayoutIdLst>
  <p:hf sldNum="0" hdr="0" dt="0"/>
  <p:txStyles>
    <p:titleStyle>
      <a:lvl1pPr algn="l" defTabSz="514450" rtl="0" eaLnBrk="1" latinLnBrk="0" hangingPunct="1">
        <a:lnSpc>
          <a:spcPct val="90000"/>
        </a:lnSpc>
        <a:spcBef>
          <a:spcPct val="0"/>
        </a:spcBef>
        <a:buNone/>
        <a:defRPr sz="2475" b="1" kern="1200">
          <a:solidFill>
            <a:srgbClr val="0332A0"/>
          </a:solidFill>
          <a:latin typeface="+mj-lt"/>
          <a:ea typeface="+mj-ea"/>
          <a:cs typeface="+mj-cs"/>
        </a:defRPr>
      </a:lvl1pPr>
    </p:titleStyle>
    <p:bodyStyle>
      <a:lvl1pPr marL="128613" indent="-128613" algn="l" defTabSz="514450"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5837" indent="-128613" algn="l" defTabSz="5144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3063" indent="-128613" algn="l" defTabSz="5144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288"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51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738"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96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9187"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41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CO"/>
      </a:defPPr>
      <a:lvl1pPr marL="0" algn="l" defTabSz="514450" rtl="0" eaLnBrk="1" latinLnBrk="0" hangingPunct="1">
        <a:defRPr sz="1013" kern="1200">
          <a:solidFill>
            <a:schemeClr val="tx1"/>
          </a:solidFill>
          <a:latin typeface="+mn-lt"/>
          <a:ea typeface="+mn-ea"/>
          <a:cs typeface="+mn-cs"/>
        </a:defRPr>
      </a:lvl1pPr>
      <a:lvl2pPr marL="257225" algn="l" defTabSz="514450" rtl="0" eaLnBrk="1" latinLnBrk="0" hangingPunct="1">
        <a:defRPr sz="1013" kern="1200">
          <a:solidFill>
            <a:schemeClr val="tx1"/>
          </a:solidFill>
          <a:latin typeface="+mn-lt"/>
          <a:ea typeface="+mn-ea"/>
          <a:cs typeface="+mn-cs"/>
        </a:defRPr>
      </a:lvl2pPr>
      <a:lvl3pPr marL="514450" algn="l" defTabSz="514450" rtl="0" eaLnBrk="1" latinLnBrk="0" hangingPunct="1">
        <a:defRPr sz="1013" kern="1200">
          <a:solidFill>
            <a:schemeClr val="tx1"/>
          </a:solidFill>
          <a:latin typeface="+mn-lt"/>
          <a:ea typeface="+mn-ea"/>
          <a:cs typeface="+mn-cs"/>
        </a:defRPr>
      </a:lvl3pPr>
      <a:lvl4pPr marL="771675" algn="l" defTabSz="514450" rtl="0" eaLnBrk="1" latinLnBrk="0" hangingPunct="1">
        <a:defRPr sz="1013" kern="1200">
          <a:solidFill>
            <a:schemeClr val="tx1"/>
          </a:solidFill>
          <a:latin typeface="+mn-lt"/>
          <a:ea typeface="+mn-ea"/>
          <a:cs typeface="+mn-cs"/>
        </a:defRPr>
      </a:lvl4pPr>
      <a:lvl5pPr marL="1028900" algn="l" defTabSz="514450" rtl="0" eaLnBrk="1" latinLnBrk="0" hangingPunct="1">
        <a:defRPr sz="1013" kern="1200">
          <a:solidFill>
            <a:schemeClr val="tx1"/>
          </a:solidFill>
          <a:latin typeface="+mn-lt"/>
          <a:ea typeface="+mn-ea"/>
          <a:cs typeface="+mn-cs"/>
        </a:defRPr>
      </a:lvl5pPr>
      <a:lvl6pPr marL="1286125" algn="l" defTabSz="514450" rtl="0" eaLnBrk="1" latinLnBrk="0" hangingPunct="1">
        <a:defRPr sz="1013" kern="1200">
          <a:solidFill>
            <a:schemeClr val="tx1"/>
          </a:solidFill>
          <a:latin typeface="+mn-lt"/>
          <a:ea typeface="+mn-ea"/>
          <a:cs typeface="+mn-cs"/>
        </a:defRPr>
      </a:lvl6pPr>
      <a:lvl7pPr marL="1543350" algn="l" defTabSz="514450" rtl="0" eaLnBrk="1" latinLnBrk="0" hangingPunct="1">
        <a:defRPr sz="1013" kern="1200">
          <a:solidFill>
            <a:schemeClr val="tx1"/>
          </a:solidFill>
          <a:latin typeface="+mn-lt"/>
          <a:ea typeface="+mn-ea"/>
          <a:cs typeface="+mn-cs"/>
        </a:defRPr>
      </a:lvl7pPr>
      <a:lvl8pPr marL="1800575" algn="l" defTabSz="514450" rtl="0" eaLnBrk="1" latinLnBrk="0" hangingPunct="1">
        <a:defRPr sz="1013" kern="1200">
          <a:solidFill>
            <a:schemeClr val="tx1"/>
          </a:solidFill>
          <a:latin typeface="+mn-lt"/>
          <a:ea typeface="+mn-ea"/>
          <a:cs typeface="+mn-cs"/>
        </a:defRPr>
      </a:lvl8pPr>
      <a:lvl9pPr marL="2057800" algn="l" defTabSz="5144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7" name="Marcador de título 6">
            <a:extLst>
              <a:ext uri="{FF2B5EF4-FFF2-40B4-BE49-F238E27FC236}">
                <a16:creationId xmlns:a16="http://schemas.microsoft.com/office/drawing/2014/main" id="{6E033294-E20A-AA47-A8D0-B62AC3012B6C}"/>
              </a:ext>
            </a:extLst>
          </p:cNvPr>
          <p:cNvSpPr>
            <a:spLocks noGrp="1"/>
          </p:cNvSpPr>
          <p:nvPr>
            <p:ph type="title"/>
          </p:nvPr>
        </p:nvSpPr>
        <p:spPr>
          <a:xfrm>
            <a:off x="212584" y="447079"/>
            <a:ext cx="5552530" cy="876453"/>
          </a:xfrm>
          <a:prstGeom prst="rect">
            <a:avLst/>
          </a:prstGeom>
        </p:spPr>
        <p:txBody>
          <a:bodyPr vert="horz" lIns="91440" tIns="45720" rIns="91440" bIns="45720" rtlCol="0" anchor="t">
            <a:normAutofit/>
          </a:bodyPr>
          <a:lstStyle/>
          <a:p>
            <a:r>
              <a:rPr lang="es-ES" dirty="0"/>
              <a:t>Haga clic para modificar el estilo de título del patrón</a:t>
            </a:r>
            <a:endParaRPr lang="es-CO" dirty="0"/>
          </a:p>
        </p:txBody>
      </p:sp>
      <p:sp>
        <p:nvSpPr>
          <p:cNvPr id="9" name="Marcador de fecha 3">
            <a:extLst>
              <a:ext uri="{FF2B5EF4-FFF2-40B4-BE49-F238E27FC236}">
                <a16:creationId xmlns:a16="http://schemas.microsoft.com/office/drawing/2014/main" id="{2FBA76FA-21EB-5F46-9018-EFFCCC39F4EE}"/>
              </a:ext>
            </a:extLst>
          </p:cNvPr>
          <p:cNvSpPr>
            <a:spLocks noGrp="1"/>
          </p:cNvSpPr>
          <p:nvPr>
            <p:ph type="dt" sz="half" idx="2"/>
          </p:nvPr>
        </p:nvSpPr>
        <p:spPr>
          <a:xfrm>
            <a:off x="479936" y="8429021"/>
            <a:ext cx="1060929" cy="310343"/>
          </a:xfrm>
          <a:prstGeom prst="rect">
            <a:avLst/>
          </a:prstGeom>
        </p:spPr>
        <p:txBody>
          <a:bodyPr vert="horz" lIns="91440" tIns="45720" rIns="91440" bIns="45720" rtlCol="0" anchor="ctr"/>
          <a:lstStyle>
            <a:lvl1pPr algn="l">
              <a:defRPr sz="619">
                <a:solidFill>
                  <a:schemeClr val="bg1">
                    <a:lumMod val="50000"/>
                  </a:schemeClr>
                </a:solidFill>
              </a:defRPr>
            </a:lvl1pPr>
          </a:lstStyle>
          <a:p>
            <a:endParaRPr lang="es-CO" dirty="0"/>
          </a:p>
        </p:txBody>
      </p:sp>
      <p:sp>
        <p:nvSpPr>
          <p:cNvPr id="10" name="Marcador de pie de página 4">
            <a:extLst>
              <a:ext uri="{FF2B5EF4-FFF2-40B4-BE49-F238E27FC236}">
                <a16:creationId xmlns:a16="http://schemas.microsoft.com/office/drawing/2014/main" id="{2FE7200A-99EF-EA40-B174-3212AC7528AB}"/>
              </a:ext>
            </a:extLst>
          </p:cNvPr>
          <p:cNvSpPr>
            <a:spLocks noGrp="1"/>
          </p:cNvSpPr>
          <p:nvPr>
            <p:ph type="ftr" sz="quarter" idx="3"/>
          </p:nvPr>
        </p:nvSpPr>
        <p:spPr>
          <a:xfrm>
            <a:off x="1540865" y="8429021"/>
            <a:ext cx="3802504" cy="310343"/>
          </a:xfrm>
          <a:prstGeom prst="rect">
            <a:avLst/>
          </a:prstGeom>
        </p:spPr>
        <p:txBody>
          <a:bodyPr vert="horz" lIns="91440" tIns="45720" rIns="91440" bIns="45720" rtlCol="0" anchor="ctr"/>
          <a:lstStyle>
            <a:lvl1pPr algn="l">
              <a:defRPr sz="619">
                <a:solidFill>
                  <a:schemeClr val="bg1">
                    <a:lumMod val="50000"/>
                  </a:schemeClr>
                </a:solidFill>
              </a:defRPr>
            </a:lvl1pPr>
          </a:lstStyle>
          <a:p>
            <a:endParaRPr lang="es-CO" dirty="0"/>
          </a:p>
        </p:txBody>
      </p:sp>
      <p:sp>
        <p:nvSpPr>
          <p:cNvPr id="11" name="Marcador de número de diapositiva 5">
            <a:extLst>
              <a:ext uri="{FF2B5EF4-FFF2-40B4-BE49-F238E27FC236}">
                <a16:creationId xmlns:a16="http://schemas.microsoft.com/office/drawing/2014/main" id="{593B9A43-46F1-DC43-91C2-08BC2BA73613}"/>
              </a:ext>
            </a:extLst>
          </p:cNvPr>
          <p:cNvSpPr>
            <a:spLocks noGrp="1"/>
          </p:cNvSpPr>
          <p:nvPr>
            <p:ph type="sldNum" sz="quarter" idx="4"/>
          </p:nvPr>
        </p:nvSpPr>
        <p:spPr>
          <a:xfrm>
            <a:off x="221914" y="8428185"/>
            <a:ext cx="258022" cy="312000"/>
          </a:xfrm>
          <a:prstGeom prst="rect">
            <a:avLst/>
          </a:prstGeom>
        </p:spPr>
        <p:txBody>
          <a:bodyPr vert="horz" lIns="91440" tIns="45720" rIns="91440" bIns="45720" rtlCol="0" anchor="ctr"/>
          <a:lstStyle>
            <a:lvl1pPr algn="l">
              <a:defRPr sz="619" b="1">
                <a:solidFill>
                  <a:schemeClr val="bg1">
                    <a:lumMod val="50000"/>
                  </a:schemeClr>
                </a:solidFill>
              </a:defRPr>
            </a:lvl1pPr>
          </a:lstStyle>
          <a:p>
            <a:fld id="{230A641B-886D-DA4E-84EA-69B544B903E6}" type="slidenum">
              <a:rPr lang="es-CO" smtClean="0"/>
              <a:pPr/>
              <a:t>‹Nº›</a:t>
            </a:fld>
            <a:endParaRPr lang="es-CO" dirty="0"/>
          </a:p>
        </p:txBody>
      </p:sp>
      <p:pic>
        <p:nvPicPr>
          <p:cNvPr id="2" name="Picture 15">
            <a:extLst>
              <a:ext uri="{FF2B5EF4-FFF2-40B4-BE49-F238E27FC236}">
                <a16:creationId xmlns:a16="http://schemas.microsoft.com/office/drawing/2014/main" id="{5F36F1F7-26D7-3F7E-EA9B-0E7BD85959B8}"/>
              </a:ext>
            </a:extLst>
          </p:cNvPr>
          <p:cNvPicPr>
            <a:picLocks noChangeAspect="1"/>
          </p:cNvPicPr>
          <p:nvPr userDrawn="1"/>
        </p:nvPicPr>
        <p:blipFill>
          <a:blip r:embed="rId4"/>
          <a:stretch>
            <a:fillRect/>
          </a:stretch>
        </p:blipFill>
        <p:spPr>
          <a:xfrm>
            <a:off x="5702208" y="143808"/>
            <a:ext cx="943208" cy="324465"/>
          </a:xfrm>
          <a:prstGeom prst="rect">
            <a:avLst/>
          </a:prstGeom>
        </p:spPr>
      </p:pic>
      <p:sp>
        <p:nvSpPr>
          <p:cNvPr id="3" name="Rectángulo 2">
            <a:extLst>
              <a:ext uri="{FF2B5EF4-FFF2-40B4-BE49-F238E27FC236}">
                <a16:creationId xmlns:a16="http://schemas.microsoft.com/office/drawing/2014/main" id="{96E344F3-C99C-8546-EB19-68803B3FACC2}"/>
              </a:ext>
            </a:extLst>
          </p:cNvPr>
          <p:cNvSpPr/>
          <p:nvPr userDrawn="1"/>
        </p:nvSpPr>
        <p:spPr>
          <a:xfrm>
            <a:off x="221914" y="8837858"/>
            <a:ext cx="5638800" cy="244234"/>
          </a:xfrm>
          <a:prstGeom prst="rect">
            <a:avLst/>
          </a:prstGeom>
        </p:spPr>
        <p:txBody>
          <a:bodyPr>
            <a:spAutoFit/>
          </a:bodyPr>
          <a:lstStyle/>
          <a:p>
            <a:r>
              <a:rPr lang="es-ES" sz="987" dirty="0">
                <a:solidFill>
                  <a:srgbClr val="F3F3F3"/>
                </a:solidFill>
              </a:rPr>
              <a:t>Copyright SURA©2024 Todos los derechos reservados.</a:t>
            </a:r>
          </a:p>
        </p:txBody>
      </p:sp>
    </p:spTree>
    <p:extLst>
      <p:ext uri="{BB962C8B-B14F-4D97-AF65-F5344CB8AC3E}">
        <p14:creationId xmlns:p14="http://schemas.microsoft.com/office/powerpoint/2010/main" val="156645415"/>
      </p:ext>
    </p:extLst>
  </p:cSld>
  <p:clrMap bg1="lt1" tx1="dk1" bg2="lt2" tx2="dk2" accent1="accent1" accent2="accent2" accent3="accent3" accent4="accent4" accent5="accent5" accent6="accent6" hlink="hlink" folHlink="folHlink"/>
  <p:sldLayoutIdLst>
    <p:sldLayoutId id="2147494629" r:id="rId1"/>
    <p:sldLayoutId id="2147494630" r:id="rId2"/>
  </p:sldLayoutIdLst>
  <p:hf sldNum="0" hdr="0" dt="0"/>
  <p:txStyles>
    <p:titleStyle>
      <a:lvl1pPr algn="l" defTabSz="514450" rtl="0" eaLnBrk="1" latinLnBrk="0" hangingPunct="1">
        <a:lnSpc>
          <a:spcPct val="90000"/>
        </a:lnSpc>
        <a:spcBef>
          <a:spcPct val="0"/>
        </a:spcBef>
        <a:buNone/>
        <a:defRPr sz="1125" b="1" kern="1200">
          <a:solidFill>
            <a:srgbClr val="0032A0"/>
          </a:solidFill>
          <a:latin typeface="+mj-lt"/>
          <a:ea typeface="+mj-ea"/>
          <a:cs typeface="+mj-cs"/>
        </a:defRPr>
      </a:lvl1pPr>
    </p:titleStyle>
    <p:bodyStyle>
      <a:lvl1pPr marL="128613" indent="-128613" algn="l" defTabSz="514450"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5837" indent="-128613" algn="l" defTabSz="5144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3063" indent="-128613" algn="l" defTabSz="5144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288"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51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738"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96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9187"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41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CO"/>
      </a:defPPr>
      <a:lvl1pPr marL="0" algn="l" defTabSz="514450" rtl="0" eaLnBrk="1" latinLnBrk="0" hangingPunct="1">
        <a:defRPr sz="1013" kern="1200">
          <a:solidFill>
            <a:schemeClr val="tx1"/>
          </a:solidFill>
          <a:latin typeface="+mn-lt"/>
          <a:ea typeface="+mn-ea"/>
          <a:cs typeface="+mn-cs"/>
        </a:defRPr>
      </a:lvl1pPr>
      <a:lvl2pPr marL="257225" algn="l" defTabSz="514450" rtl="0" eaLnBrk="1" latinLnBrk="0" hangingPunct="1">
        <a:defRPr sz="1013" kern="1200">
          <a:solidFill>
            <a:schemeClr val="tx1"/>
          </a:solidFill>
          <a:latin typeface="+mn-lt"/>
          <a:ea typeface="+mn-ea"/>
          <a:cs typeface="+mn-cs"/>
        </a:defRPr>
      </a:lvl2pPr>
      <a:lvl3pPr marL="514450" algn="l" defTabSz="514450" rtl="0" eaLnBrk="1" latinLnBrk="0" hangingPunct="1">
        <a:defRPr sz="1013" kern="1200">
          <a:solidFill>
            <a:schemeClr val="tx1"/>
          </a:solidFill>
          <a:latin typeface="+mn-lt"/>
          <a:ea typeface="+mn-ea"/>
          <a:cs typeface="+mn-cs"/>
        </a:defRPr>
      </a:lvl3pPr>
      <a:lvl4pPr marL="771675" algn="l" defTabSz="514450" rtl="0" eaLnBrk="1" latinLnBrk="0" hangingPunct="1">
        <a:defRPr sz="1013" kern="1200">
          <a:solidFill>
            <a:schemeClr val="tx1"/>
          </a:solidFill>
          <a:latin typeface="+mn-lt"/>
          <a:ea typeface="+mn-ea"/>
          <a:cs typeface="+mn-cs"/>
        </a:defRPr>
      </a:lvl4pPr>
      <a:lvl5pPr marL="1028900" algn="l" defTabSz="514450" rtl="0" eaLnBrk="1" latinLnBrk="0" hangingPunct="1">
        <a:defRPr sz="1013" kern="1200">
          <a:solidFill>
            <a:schemeClr val="tx1"/>
          </a:solidFill>
          <a:latin typeface="+mn-lt"/>
          <a:ea typeface="+mn-ea"/>
          <a:cs typeface="+mn-cs"/>
        </a:defRPr>
      </a:lvl5pPr>
      <a:lvl6pPr marL="1286125" algn="l" defTabSz="514450" rtl="0" eaLnBrk="1" latinLnBrk="0" hangingPunct="1">
        <a:defRPr sz="1013" kern="1200">
          <a:solidFill>
            <a:schemeClr val="tx1"/>
          </a:solidFill>
          <a:latin typeface="+mn-lt"/>
          <a:ea typeface="+mn-ea"/>
          <a:cs typeface="+mn-cs"/>
        </a:defRPr>
      </a:lvl6pPr>
      <a:lvl7pPr marL="1543350" algn="l" defTabSz="514450" rtl="0" eaLnBrk="1" latinLnBrk="0" hangingPunct="1">
        <a:defRPr sz="1013" kern="1200">
          <a:solidFill>
            <a:schemeClr val="tx1"/>
          </a:solidFill>
          <a:latin typeface="+mn-lt"/>
          <a:ea typeface="+mn-ea"/>
          <a:cs typeface="+mn-cs"/>
        </a:defRPr>
      </a:lvl7pPr>
      <a:lvl8pPr marL="1800575" algn="l" defTabSz="514450" rtl="0" eaLnBrk="1" latinLnBrk="0" hangingPunct="1">
        <a:defRPr sz="1013" kern="1200">
          <a:solidFill>
            <a:schemeClr val="tx1"/>
          </a:solidFill>
          <a:latin typeface="+mn-lt"/>
          <a:ea typeface="+mn-ea"/>
          <a:cs typeface="+mn-cs"/>
        </a:defRPr>
      </a:lvl8pPr>
      <a:lvl9pPr marL="2057800" algn="l" defTabSz="5144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A19317D6-85E4-7745-A448-A16184C162D2}"/>
              </a:ext>
            </a:extLst>
          </p:cNvPr>
          <p:cNvSpPr>
            <a:spLocks noGrp="1"/>
          </p:cNvSpPr>
          <p:nvPr>
            <p:ph type="dt" sz="half" idx="2"/>
          </p:nvPr>
        </p:nvSpPr>
        <p:spPr>
          <a:xfrm>
            <a:off x="479936" y="8429021"/>
            <a:ext cx="1060929" cy="310343"/>
          </a:xfrm>
          <a:prstGeom prst="rect">
            <a:avLst/>
          </a:prstGeom>
        </p:spPr>
        <p:txBody>
          <a:bodyPr vert="horz" lIns="91440" tIns="45720" rIns="91440" bIns="45720" rtlCol="0" anchor="ctr"/>
          <a:lstStyle>
            <a:lvl1pPr algn="l">
              <a:defRPr sz="619">
                <a:solidFill>
                  <a:schemeClr val="bg1">
                    <a:lumMod val="50000"/>
                  </a:schemeClr>
                </a:solidFill>
              </a:defRPr>
            </a:lvl1pPr>
          </a:lstStyle>
          <a:p>
            <a:endParaRPr lang="es-CO" dirty="0"/>
          </a:p>
        </p:txBody>
      </p:sp>
      <p:sp>
        <p:nvSpPr>
          <p:cNvPr id="5" name="Marcador de pie de página 4">
            <a:extLst>
              <a:ext uri="{FF2B5EF4-FFF2-40B4-BE49-F238E27FC236}">
                <a16:creationId xmlns:a16="http://schemas.microsoft.com/office/drawing/2014/main" id="{D56BDA90-C074-D446-B99D-59FAF84A156B}"/>
              </a:ext>
            </a:extLst>
          </p:cNvPr>
          <p:cNvSpPr>
            <a:spLocks noGrp="1"/>
          </p:cNvSpPr>
          <p:nvPr>
            <p:ph type="ftr" sz="quarter" idx="3"/>
          </p:nvPr>
        </p:nvSpPr>
        <p:spPr>
          <a:xfrm>
            <a:off x="1540865" y="8429021"/>
            <a:ext cx="3802504" cy="310343"/>
          </a:xfrm>
          <a:prstGeom prst="rect">
            <a:avLst/>
          </a:prstGeom>
        </p:spPr>
        <p:txBody>
          <a:bodyPr vert="horz" lIns="91440" tIns="45720" rIns="91440" bIns="45720" rtlCol="0" anchor="ctr"/>
          <a:lstStyle>
            <a:lvl1pPr algn="l">
              <a:defRPr sz="619">
                <a:solidFill>
                  <a:schemeClr val="bg1">
                    <a:lumMod val="50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DBA6B3F5-1A06-8343-841F-5D5931D0B37C}"/>
              </a:ext>
            </a:extLst>
          </p:cNvPr>
          <p:cNvSpPr>
            <a:spLocks noGrp="1"/>
          </p:cNvSpPr>
          <p:nvPr>
            <p:ph type="sldNum" sz="quarter" idx="4"/>
          </p:nvPr>
        </p:nvSpPr>
        <p:spPr>
          <a:xfrm>
            <a:off x="221914" y="8428185"/>
            <a:ext cx="258022" cy="312000"/>
          </a:xfrm>
          <a:prstGeom prst="rect">
            <a:avLst/>
          </a:prstGeom>
        </p:spPr>
        <p:txBody>
          <a:bodyPr vert="horz" lIns="91440" tIns="45720" rIns="91440" bIns="45720" rtlCol="0" anchor="ctr"/>
          <a:lstStyle>
            <a:lvl1pPr algn="l">
              <a:defRPr sz="619" b="1">
                <a:solidFill>
                  <a:schemeClr val="bg1">
                    <a:lumMod val="50000"/>
                  </a:schemeClr>
                </a:solidFill>
              </a:defRPr>
            </a:lvl1pPr>
          </a:lstStyle>
          <a:p>
            <a:fld id="{230A641B-886D-DA4E-84EA-69B544B903E6}" type="slidenum">
              <a:rPr lang="es-CO" smtClean="0"/>
              <a:pPr/>
              <a:t>‹Nº›</a:t>
            </a:fld>
            <a:endParaRPr lang="es-CO" dirty="0"/>
          </a:p>
        </p:txBody>
      </p:sp>
      <p:sp>
        <p:nvSpPr>
          <p:cNvPr id="7" name="Marcador de título 6">
            <a:extLst>
              <a:ext uri="{FF2B5EF4-FFF2-40B4-BE49-F238E27FC236}">
                <a16:creationId xmlns:a16="http://schemas.microsoft.com/office/drawing/2014/main" id="{6E033294-E20A-AA47-A8D0-B62AC3012B6C}"/>
              </a:ext>
            </a:extLst>
          </p:cNvPr>
          <p:cNvSpPr>
            <a:spLocks noGrp="1"/>
          </p:cNvSpPr>
          <p:nvPr>
            <p:ph type="title"/>
          </p:nvPr>
        </p:nvSpPr>
        <p:spPr>
          <a:xfrm>
            <a:off x="221915" y="486835"/>
            <a:ext cx="5552530" cy="876453"/>
          </a:xfrm>
          <a:prstGeom prst="rect">
            <a:avLst/>
          </a:prstGeom>
        </p:spPr>
        <p:txBody>
          <a:bodyPr vert="horz" lIns="91440" tIns="45720" rIns="91440" bIns="45720" rtlCol="0" anchor="t">
            <a:normAutofit/>
          </a:bodyPr>
          <a:lstStyle/>
          <a:p>
            <a:r>
              <a:rPr lang="es-ES" dirty="0"/>
              <a:t>Haga clic para modificar el estilo de título del patrón</a:t>
            </a:r>
            <a:endParaRPr lang="es-CO" dirty="0"/>
          </a:p>
        </p:txBody>
      </p:sp>
      <p:pic>
        <p:nvPicPr>
          <p:cNvPr id="2" name="Picture 6">
            <a:extLst>
              <a:ext uri="{FF2B5EF4-FFF2-40B4-BE49-F238E27FC236}">
                <a16:creationId xmlns:a16="http://schemas.microsoft.com/office/drawing/2014/main" id="{2F247338-0300-FF07-A8DD-B7B390A5EB73}"/>
              </a:ext>
            </a:extLst>
          </p:cNvPr>
          <p:cNvPicPr>
            <a:picLocks noChangeAspect="1"/>
          </p:cNvPicPr>
          <p:nvPr userDrawn="1"/>
        </p:nvPicPr>
        <p:blipFill>
          <a:blip r:embed="rId5"/>
          <a:stretch>
            <a:fillRect/>
          </a:stretch>
        </p:blipFill>
        <p:spPr>
          <a:xfrm>
            <a:off x="5774445" y="162072"/>
            <a:ext cx="944076" cy="324763"/>
          </a:xfrm>
          <a:prstGeom prst="rect">
            <a:avLst/>
          </a:prstGeom>
        </p:spPr>
      </p:pic>
    </p:spTree>
    <p:extLst>
      <p:ext uri="{BB962C8B-B14F-4D97-AF65-F5344CB8AC3E}">
        <p14:creationId xmlns:p14="http://schemas.microsoft.com/office/powerpoint/2010/main" val="4221856773"/>
      </p:ext>
    </p:extLst>
  </p:cSld>
  <p:clrMap bg1="lt1" tx1="dk1" bg2="lt2" tx2="dk2" accent1="accent1" accent2="accent2" accent3="accent3" accent4="accent4" accent5="accent5" accent6="accent6" hlink="hlink" folHlink="folHlink"/>
  <p:sldLayoutIdLst>
    <p:sldLayoutId id="2147494632" r:id="rId1"/>
    <p:sldLayoutId id="2147494633" r:id="rId2"/>
  </p:sldLayoutIdLst>
  <p:hf sldNum="0" hdr="0" dt="0"/>
  <p:txStyles>
    <p:titleStyle>
      <a:lvl1pPr algn="l" defTabSz="514450" rtl="0" eaLnBrk="1" latinLnBrk="0" hangingPunct="1">
        <a:lnSpc>
          <a:spcPct val="90000"/>
        </a:lnSpc>
        <a:spcBef>
          <a:spcPct val="0"/>
        </a:spcBef>
        <a:buNone/>
        <a:defRPr sz="1125" b="1" kern="1200">
          <a:solidFill>
            <a:schemeClr val="bg1"/>
          </a:solidFill>
          <a:latin typeface="+mj-lt"/>
          <a:ea typeface="+mj-ea"/>
          <a:cs typeface="+mj-cs"/>
        </a:defRPr>
      </a:lvl1pPr>
    </p:titleStyle>
    <p:bodyStyle>
      <a:lvl1pPr marL="128613" indent="-128613" algn="l" defTabSz="514450"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5837" indent="-128613" algn="l" defTabSz="5144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3063" indent="-128613" algn="l" defTabSz="5144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288"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51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738"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96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9187"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41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CO"/>
      </a:defPPr>
      <a:lvl1pPr marL="0" algn="l" defTabSz="514450" rtl="0" eaLnBrk="1" latinLnBrk="0" hangingPunct="1">
        <a:defRPr sz="1013" kern="1200">
          <a:solidFill>
            <a:schemeClr val="tx1"/>
          </a:solidFill>
          <a:latin typeface="+mn-lt"/>
          <a:ea typeface="+mn-ea"/>
          <a:cs typeface="+mn-cs"/>
        </a:defRPr>
      </a:lvl1pPr>
      <a:lvl2pPr marL="257225" algn="l" defTabSz="514450" rtl="0" eaLnBrk="1" latinLnBrk="0" hangingPunct="1">
        <a:defRPr sz="1013" kern="1200">
          <a:solidFill>
            <a:schemeClr val="tx1"/>
          </a:solidFill>
          <a:latin typeface="+mn-lt"/>
          <a:ea typeface="+mn-ea"/>
          <a:cs typeface="+mn-cs"/>
        </a:defRPr>
      </a:lvl2pPr>
      <a:lvl3pPr marL="514450" algn="l" defTabSz="514450" rtl="0" eaLnBrk="1" latinLnBrk="0" hangingPunct="1">
        <a:defRPr sz="1013" kern="1200">
          <a:solidFill>
            <a:schemeClr val="tx1"/>
          </a:solidFill>
          <a:latin typeface="+mn-lt"/>
          <a:ea typeface="+mn-ea"/>
          <a:cs typeface="+mn-cs"/>
        </a:defRPr>
      </a:lvl3pPr>
      <a:lvl4pPr marL="771675" algn="l" defTabSz="514450" rtl="0" eaLnBrk="1" latinLnBrk="0" hangingPunct="1">
        <a:defRPr sz="1013" kern="1200">
          <a:solidFill>
            <a:schemeClr val="tx1"/>
          </a:solidFill>
          <a:latin typeface="+mn-lt"/>
          <a:ea typeface="+mn-ea"/>
          <a:cs typeface="+mn-cs"/>
        </a:defRPr>
      </a:lvl4pPr>
      <a:lvl5pPr marL="1028900" algn="l" defTabSz="514450" rtl="0" eaLnBrk="1" latinLnBrk="0" hangingPunct="1">
        <a:defRPr sz="1013" kern="1200">
          <a:solidFill>
            <a:schemeClr val="tx1"/>
          </a:solidFill>
          <a:latin typeface="+mn-lt"/>
          <a:ea typeface="+mn-ea"/>
          <a:cs typeface="+mn-cs"/>
        </a:defRPr>
      </a:lvl5pPr>
      <a:lvl6pPr marL="1286125" algn="l" defTabSz="514450" rtl="0" eaLnBrk="1" latinLnBrk="0" hangingPunct="1">
        <a:defRPr sz="1013" kern="1200">
          <a:solidFill>
            <a:schemeClr val="tx1"/>
          </a:solidFill>
          <a:latin typeface="+mn-lt"/>
          <a:ea typeface="+mn-ea"/>
          <a:cs typeface="+mn-cs"/>
        </a:defRPr>
      </a:lvl6pPr>
      <a:lvl7pPr marL="1543350" algn="l" defTabSz="514450" rtl="0" eaLnBrk="1" latinLnBrk="0" hangingPunct="1">
        <a:defRPr sz="1013" kern="1200">
          <a:solidFill>
            <a:schemeClr val="tx1"/>
          </a:solidFill>
          <a:latin typeface="+mn-lt"/>
          <a:ea typeface="+mn-ea"/>
          <a:cs typeface="+mn-cs"/>
        </a:defRPr>
      </a:lvl7pPr>
      <a:lvl8pPr marL="1800575" algn="l" defTabSz="514450" rtl="0" eaLnBrk="1" latinLnBrk="0" hangingPunct="1">
        <a:defRPr sz="1013" kern="1200">
          <a:solidFill>
            <a:schemeClr val="tx1"/>
          </a:solidFill>
          <a:latin typeface="+mn-lt"/>
          <a:ea typeface="+mn-ea"/>
          <a:cs typeface="+mn-cs"/>
        </a:defRPr>
      </a:lvl8pPr>
      <a:lvl9pPr marL="2057800" algn="l" defTabSz="5144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A19317D6-85E4-7745-A448-A16184C162D2}"/>
              </a:ext>
            </a:extLst>
          </p:cNvPr>
          <p:cNvSpPr>
            <a:spLocks noGrp="1"/>
          </p:cNvSpPr>
          <p:nvPr>
            <p:ph type="dt" sz="half" idx="2"/>
          </p:nvPr>
        </p:nvSpPr>
        <p:spPr>
          <a:xfrm>
            <a:off x="479936" y="8429021"/>
            <a:ext cx="1060929" cy="310343"/>
          </a:xfrm>
          <a:prstGeom prst="rect">
            <a:avLst/>
          </a:prstGeom>
        </p:spPr>
        <p:txBody>
          <a:bodyPr vert="horz" lIns="91440" tIns="45720" rIns="91440" bIns="45720" rtlCol="0" anchor="ctr"/>
          <a:lstStyle>
            <a:lvl1pPr algn="l">
              <a:defRPr sz="619">
                <a:solidFill>
                  <a:schemeClr val="bg1">
                    <a:lumMod val="50000"/>
                  </a:schemeClr>
                </a:solidFill>
              </a:defRPr>
            </a:lvl1pPr>
          </a:lstStyle>
          <a:p>
            <a:endParaRPr lang="es-CO" dirty="0"/>
          </a:p>
        </p:txBody>
      </p:sp>
      <p:sp>
        <p:nvSpPr>
          <p:cNvPr id="5" name="Marcador de pie de página 4">
            <a:extLst>
              <a:ext uri="{FF2B5EF4-FFF2-40B4-BE49-F238E27FC236}">
                <a16:creationId xmlns:a16="http://schemas.microsoft.com/office/drawing/2014/main" id="{D56BDA90-C074-D446-B99D-59FAF84A156B}"/>
              </a:ext>
            </a:extLst>
          </p:cNvPr>
          <p:cNvSpPr>
            <a:spLocks noGrp="1"/>
          </p:cNvSpPr>
          <p:nvPr>
            <p:ph type="ftr" sz="quarter" idx="3"/>
          </p:nvPr>
        </p:nvSpPr>
        <p:spPr>
          <a:xfrm>
            <a:off x="1540865" y="8429021"/>
            <a:ext cx="3802504" cy="310343"/>
          </a:xfrm>
          <a:prstGeom prst="rect">
            <a:avLst/>
          </a:prstGeom>
        </p:spPr>
        <p:txBody>
          <a:bodyPr vert="horz" lIns="91440" tIns="45720" rIns="91440" bIns="45720" rtlCol="0" anchor="ctr"/>
          <a:lstStyle>
            <a:lvl1pPr algn="l">
              <a:defRPr sz="619">
                <a:solidFill>
                  <a:schemeClr val="bg1">
                    <a:lumMod val="50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DBA6B3F5-1A06-8343-841F-5D5931D0B37C}"/>
              </a:ext>
            </a:extLst>
          </p:cNvPr>
          <p:cNvSpPr>
            <a:spLocks noGrp="1"/>
          </p:cNvSpPr>
          <p:nvPr>
            <p:ph type="sldNum" sz="quarter" idx="4"/>
          </p:nvPr>
        </p:nvSpPr>
        <p:spPr>
          <a:xfrm>
            <a:off x="221914" y="8428185"/>
            <a:ext cx="258022" cy="312000"/>
          </a:xfrm>
          <a:prstGeom prst="rect">
            <a:avLst/>
          </a:prstGeom>
        </p:spPr>
        <p:txBody>
          <a:bodyPr vert="horz" lIns="91440" tIns="45720" rIns="91440" bIns="45720" rtlCol="0" anchor="ctr"/>
          <a:lstStyle>
            <a:lvl1pPr algn="l">
              <a:defRPr sz="619" b="1">
                <a:solidFill>
                  <a:schemeClr val="bg1">
                    <a:lumMod val="50000"/>
                  </a:schemeClr>
                </a:solidFill>
              </a:defRPr>
            </a:lvl1pPr>
          </a:lstStyle>
          <a:p>
            <a:fld id="{230A641B-886D-DA4E-84EA-69B544B903E6}" type="slidenum">
              <a:rPr lang="es-CO" smtClean="0"/>
              <a:pPr/>
              <a:t>‹Nº›</a:t>
            </a:fld>
            <a:endParaRPr lang="es-CO" dirty="0"/>
          </a:p>
        </p:txBody>
      </p:sp>
      <p:sp>
        <p:nvSpPr>
          <p:cNvPr id="7" name="Marcador de título 6">
            <a:extLst>
              <a:ext uri="{FF2B5EF4-FFF2-40B4-BE49-F238E27FC236}">
                <a16:creationId xmlns:a16="http://schemas.microsoft.com/office/drawing/2014/main" id="{6E033294-E20A-AA47-A8D0-B62AC3012B6C}"/>
              </a:ext>
            </a:extLst>
          </p:cNvPr>
          <p:cNvSpPr>
            <a:spLocks noGrp="1"/>
          </p:cNvSpPr>
          <p:nvPr>
            <p:ph type="title"/>
          </p:nvPr>
        </p:nvSpPr>
        <p:spPr>
          <a:xfrm>
            <a:off x="221915" y="486835"/>
            <a:ext cx="5552530" cy="876453"/>
          </a:xfrm>
          <a:prstGeom prst="rect">
            <a:avLst/>
          </a:prstGeom>
        </p:spPr>
        <p:txBody>
          <a:bodyPr vert="horz" lIns="91440" tIns="45720" rIns="91440" bIns="45720" rtlCol="0" anchor="t">
            <a:normAutofit/>
          </a:bodyPr>
          <a:lstStyle/>
          <a:p>
            <a:r>
              <a:rPr lang="es-ES" dirty="0"/>
              <a:t>Haga clic para modificar el estilo de título del patrón</a:t>
            </a:r>
            <a:endParaRPr lang="es-CO" dirty="0"/>
          </a:p>
        </p:txBody>
      </p:sp>
      <p:pic>
        <p:nvPicPr>
          <p:cNvPr id="2" name="Picture 6">
            <a:extLst>
              <a:ext uri="{FF2B5EF4-FFF2-40B4-BE49-F238E27FC236}">
                <a16:creationId xmlns:a16="http://schemas.microsoft.com/office/drawing/2014/main" id="{E81CC28E-32F2-4443-7E46-471BF1005630}"/>
              </a:ext>
            </a:extLst>
          </p:cNvPr>
          <p:cNvPicPr>
            <a:picLocks noChangeAspect="1"/>
          </p:cNvPicPr>
          <p:nvPr userDrawn="1"/>
        </p:nvPicPr>
        <p:blipFill>
          <a:blip r:embed="rId6"/>
          <a:stretch>
            <a:fillRect/>
          </a:stretch>
        </p:blipFill>
        <p:spPr>
          <a:xfrm>
            <a:off x="5193677" y="386468"/>
            <a:ext cx="1192713" cy="410294"/>
          </a:xfrm>
          <a:prstGeom prst="rect">
            <a:avLst/>
          </a:prstGeom>
        </p:spPr>
      </p:pic>
    </p:spTree>
    <p:extLst>
      <p:ext uri="{BB962C8B-B14F-4D97-AF65-F5344CB8AC3E}">
        <p14:creationId xmlns:p14="http://schemas.microsoft.com/office/powerpoint/2010/main" val="3092205618"/>
      </p:ext>
    </p:extLst>
  </p:cSld>
  <p:clrMap bg1="lt1" tx1="dk1" bg2="lt2" tx2="dk2" accent1="accent1" accent2="accent2" accent3="accent3" accent4="accent4" accent5="accent5" accent6="accent6" hlink="hlink" folHlink="folHlink"/>
  <p:sldLayoutIdLst>
    <p:sldLayoutId id="2147494635" r:id="rId1"/>
    <p:sldLayoutId id="2147494636" r:id="rId2"/>
    <p:sldLayoutId id="2147494657" r:id="rId3"/>
  </p:sldLayoutIdLst>
  <p:hf sldNum="0" hdr="0" dt="0"/>
  <p:txStyles>
    <p:titleStyle>
      <a:lvl1pPr algn="l" defTabSz="514450" rtl="0" eaLnBrk="1" latinLnBrk="0" hangingPunct="1">
        <a:lnSpc>
          <a:spcPct val="90000"/>
        </a:lnSpc>
        <a:spcBef>
          <a:spcPct val="0"/>
        </a:spcBef>
        <a:buNone/>
        <a:defRPr sz="1125" b="0" i="0" kern="1200">
          <a:solidFill>
            <a:schemeClr val="bg1"/>
          </a:solidFill>
          <a:latin typeface="Arial" panose="020B0604020202020204" pitchFamily="34" charset="0"/>
          <a:ea typeface="+mj-ea"/>
          <a:cs typeface="Arial" panose="020B0604020202020204" pitchFamily="34" charset="0"/>
        </a:defRPr>
      </a:lvl1pPr>
    </p:titleStyle>
    <p:bodyStyle>
      <a:lvl1pPr marL="128613" indent="-128613" algn="l" defTabSz="514450"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5837" indent="-128613" algn="l" defTabSz="5144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3063" indent="-128613" algn="l" defTabSz="5144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288"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51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738"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96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9187"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41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CO"/>
      </a:defPPr>
      <a:lvl1pPr marL="0" algn="l" defTabSz="514450" rtl="0" eaLnBrk="1" latinLnBrk="0" hangingPunct="1">
        <a:defRPr sz="1013" kern="1200">
          <a:solidFill>
            <a:schemeClr val="tx1"/>
          </a:solidFill>
          <a:latin typeface="+mn-lt"/>
          <a:ea typeface="+mn-ea"/>
          <a:cs typeface="+mn-cs"/>
        </a:defRPr>
      </a:lvl1pPr>
      <a:lvl2pPr marL="257225" algn="l" defTabSz="514450" rtl="0" eaLnBrk="1" latinLnBrk="0" hangingPunct="1">
        <a:defRPr sz="1013" kern="1200">
          <a:solidFill>
            <a:schemeClr val="tx1"/>
          </a:solidFill>
          <a:latin typeface="+mn-lt"/>
          <a:ea typeface="+mn-ea"/>
          <a:cs typeface="+mn-cs"/>
        </a:defRPr>
      </a:lvl2pPr>
      <a:lvl3pPr marL="514450" algn="l" defTabSz="514450" rtl="0" eaLnBrk="1" latinLnBrk="0" hangingPunct="1">
        <a:defRPr sz="1013" kern="1200">
          <a:solidFill>
            <a:schemeClr val="tx1"/>
          </a:solidFill>
          <a:latin typeface="+mn-lt"/>
          <a:ea typeface="+mn-ea"/>
          <a:cs typeface="+mn-cs"/>
        </a:defRPr>
      </a:lvl3pPr>
      <a:lvl4pPr marL="771675" algn="l" defTabSz="514450" rtl="0" eaLnBrk="1" latinLnBrk="0" hangingPunct="1">
        <a:defRPr sz="1013" kern="1200">
          <a:solidFill>
            <a:schemeClr val="tx1"/>
          </a:solidFill>
          <a:latin typeface="+mn-lt"/>
          <a:ea typeface="+mn-ea"/>
          <a:cs typeface="+mn-cs"/>
        </a:defRPr>
      </a:lvl4pPr>
      <a:lvl5pPr marL="1028900" algn="l" defTabSz="514450" rtl="0" eaLnBrk="1" latinLnBrk="0" hangingPunct="1">
        <a:defRPr sz="1013" kern="1200">
          <a:solidFill>
            <a:schemeClr val="tx1"/>
          </a:solidFill>
          <a:latin typeface="+mn-lt"/>
          <a:ea typeface="+mn-ea"/>
          <a:cs typeface="+mn-cs"/>
        </a:defRPr>
      </a:lvl5pPr>
      <a:lvl6pPr marL="1286125" algn="l" defTabSz="514450" rtl="0" eaLnBrk="1" latinLnBrk="0" hangingPunct="1">
        <a:defRPr sz="1013" kern="1200">
          <a:solidFill>
            <a:schemeClr val="tx1"/>
          </a:solidFill>
          <a:latin typeface="+mn-lt"/>
          <a:ea typeface="+mn-ea"/>
          <a:cs typeface="+mn-cs"/>
        </a:defRPr>
      </a:lvl6pPr>
      <a:lvl7pPr marL="1543350" algn="l" defTabSz="514450" rtl="0" eaLnBrk="1" latinLnBrk="0" hangingPunct="1">
        <a:defRPr sz="1013" kern="1200">
          <a:solidFill>
            <a:schemeClr val="tx1"/>
          </a:solidFill>
          <a:latin typeface="+mn-lt"/>
          <a:ea typeface="+mn-ea"/>
          <a:cs typeface="+mn-cs"/>
        </a:defRPr>
      </a:lvl7pPr>
      <a:lvl8pPr marL="1800575" algn="l" defTabSz="514450" rtl="0" eaLnBrk="1" latinLnBrk="0" hangingPunct="1">
        <a:defRPr sz="1013" kern="1200">
          <a:solidFill>
            <a:schemeClr val="tx1"/>
          </a:solidFill>
          <a:latin typeface="+mn-lt"/>
          <a:ea typeface="+mn-ea"/>
          <a:cs typeface="+mn-cs"/>
        </a:defRPr>
      </a:lvl8pPr>
      <a:lvl9pPr marL="2057800" algn="l" defTabSz="514450"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Marcador de título 6">
            <a:extLst>
              <a:ext uri="{FF2B5EF4-FFF2-40B4-BE49-F238E27FC236}">
                <a16:creationId xmlns:a16="http://schemas.microsoft.com/office/drawing/2014/main" id="{6E033294-E20A-AA47-A8D0-B62AC3012B6C}"/>
              </a:ext>
            </a:extLst>
          </p:cNvPr>
          <p:cNvSpPr>
            <a:spLocks noGrp="1"/>
          </p:cNvSpPr>
          <p:nvPr>
            <p:ph type="title"/>
          </p:nvPr>
        </p:nvSpPr>
        <p:spPr>
          <a:xfrm>
            <a:off x="266598" y="1960035"/>
            <a:ext cx="1777309" cy="1607972"/>
          </a:xfrm>
          <a:prstGeom prst="rect">
            <a:avLst/>
          </a:prstGeom>
        </p:spPr>
        <p:txBody>
          <a:bodyPr vert="horz" lIns="91440" tIns="45720" rIns="91440" bIns="45720" rtlCol="0" anchor="t">
            <a:normAutofit/>
          </a:bodyPr>
          <a:lstStyle/>
          <a:p>
            <a:r>
              <a:rPr lang="es-ES" dirty="0"/>
              <a:t>Haga clic para modificar el estilo de título del patrón</a:t>
            </a:r>
            <a:endParaRPr lang="es-CO" dirty="0"/>
          </a:p>
        </p:txBody>
      </p:sp>
      <p:pic>
        <p:nvPicPr>
          <p:cNvPr id="2" name="Picture 15">
            <a:extLst>
              <a:ext uri="{FF2B5EF4-FFF2-40B4-BE49-F238E27FC236}">
                <a16:creationId xmlns:a16="http://schemas.microsoft.com/office/drawing/2014/main" id="{B62F1205-2C6A-DE3F-281C-B7D468482DA3}"/>
              </a:ext>
            </a:extLst>
          </p:cNvPr>
          <p:cNvPicPr>
            <a:picLocks noChangeAspect="1"/>
          </p:cNvPicPr>
          <p:nvPr userDrawn="1"/>
        </p:nvPicPr>
        <p:blipFill>
          <a:blip r:embed="rId4"/>
          <a:stretch>
            <a:fillRect/>
          </a:stretch>
        </p:blipFill>
        <p:spPr>
          <a:xfrm>
            <a:off x="5457592" y="184025"/>
            <a:ext cx="1192714" cy="410295"/>
          </a:xfrm>
          <a:prstGeom prst="rect">
            <a:avLst/>
          </a:prstGeom>
        </p:spPr>
      </p:pic>
    </p:spTree>
    <p:extLst>
      <p:ext uri="{BB962C8B-B14F-4D97-AF65-F5344CB8AC3E}">
        <p14:creationId xmlns:p14="http://schemas.microsoft.com/office/powerpoint/2010/main" val="2255522348"/>
      </p:ext>
    </p:extLst>
  </p:cSld>
  <p:clrMap bg1="lt1" tx1="dk1" bg2="lt2" tx2="dk2" accent1="accent1" accent2="accent2" accent3="accent3" accent4="accent4" accent5="accent5" accent6="accent6" hlink="hlink" folHlink="folHlink"/>
  <p:sldLayoutIdLst>
    <p:sldLayoutId id="2147494639" r:id="rId1"/>
  </p:sldLayoutIdLst>
  <p:hf sldNum="0" hdr="0" dt="0"/>
  <p:txStyles>
    <p:titleStyle>
      <a:lvl1pPr algn="l" defTabSz="514450" rtl="0" eaLnBrk="1" latinLnBrk="0" hangingPunct="1">
        <a:lnSpc>
          <a:spcPct val="90000"/>
        </a:lnSpc>
        <a:spcBef>
          <a:spcPct val="0"/>
        </a:spcBef>
        <a:buNone/>
        <a:defRPr sz="1125" b="1" kern="1200">
          <a:solidFill>
            <a:schemeClr val="bg1"/>
          </a:solidFill>
          <a:latin typeface="+mj-lt"/>
          <a:ea typeface="+mj-ea"/>
          <a:cs typeface="+mj-cs"/>
        </a:defRPr>
      </a:lvl1pPr>
    </p:titleStyle>
    <p:bodyStyle>
      <a:lvl1pPr marL="128613" indent="-128613" algn="l" defTabSz="514450"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5837" indent="-128613" algn="l" defTabSz="5144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3063" indent="-128613" algn="l" defTabSz="5144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288"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51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738"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96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9187"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41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CO"/>
      </a:defPPr>
      <a:lvl1pPr marL="0" algn="l" defTabSz="514450" rtl="0" eaLnBrk="1" latinLnBrk="0" hangingPunct="1">
        <a:defRPr sz="1013" kern="1200">
          <a:solidFill>
            <a:schemeClr val="tx1"/>
          </a:solidFill>
          <a:latin typeface="+mn-lt"/>
          <a:ea typeface="+mn-ea"/>
          <a:cs typeface="+mn-cs"/>
        </a:defRPr>
      </a:lvl1pPr>
      <a:lvl2pPr marL="257225" algn="l" defTabSz="514450" rtl="0" eaLnBrk="1" latinLnBrk="0" hangingPunct="1">
        <a:defRPr sz="1013" kern="1200">
          <a:solidFill>
            <a:schemeClr val="tx1"/>
          </a:solidFill>
          <a:latin typeface="+mn-lt"/>
          <a:ea typeface="+mn-ea"/>
          <a:cs typeface="+mn-cs"/>
        </a:defRPr>
      </a:lvl2pPr>
      <a:lvl3pPr marL="514450" algn="l" defTabSz="514450" rtl="0" eaLnBrk="1" latinLnBrk="0" hangingPunct="1">
        <a:defRPr sz="1013" kern="1200">
          <a:solidFill>
            <a:schemeClr val="tx1"/>
          </a:solidFill>
          <a:latin typeface="+mn-lt"/>
          <a:ea typeface="+mn-ea"/>
          <a:cs typeface="+mn-cs"/>
        </a:defRPr>
      </a:lvl3pPr>
      <a:lvl4pPr marL="771675" algn="l" defTabSz="514450" rtl="0" eaLnBrk="1" latinLnBrk="0" hangingPunct="1">
        <a:defRPr sz="1013" kern="1200">
          <a:solidFill>
            <a:schemeClr val="tx1"/>
          </a:solidFill>
          <a:latin typeface="+mn-lt"/>
          <a:ea typeface="+mn-ea"/>
          <a:cs typeface="+mn-cs"/>
        </a:defRPr>
      </a:lvl4pPr>
      <a:lvl5pPr marL="1028900" algn="l" defTabSz="514450" rtl="0" eaLnBrk="1" latinLnBrk="0" hangingPunct="1">
        <a:defRPr sz="1013" kern="1200">
          <a:solidFill>
            <a:schemeClr val="tx1"/>
          </a:solidFill>
          <a:latin typeface="+mn-lt"/>
          <a:ea typeface="+mn-ea"/>
          <a:cs typeface="+mn-cs"/>
        </a:defRPr>
      </a:lvl5pPr>
      <a:lvl6pPr marL="1286125" algn="l" defTabSz="514450" rtl="0" eaLnBrk="1" latinLnBrk="0" hangingPunct="1">
        <a:defRPr sz="1013" kern="1200">
          <a:solidFill>
            <a:schemeClr val="tx1"/>
          </a:solidFill>
          <a:latin typeface="+mn-lt"/>
          <a:ea typeface="+mn-ea"/>
          <a:cs typeface="+mn-cs"/>
        </a:defRPr>
      </a:lvl6pPr>
      <a:lvl7pPr marL="1543350" algn="l" defTabSz="514450" rtl="0" eaLnBrk="1" latinLnBrk="0" hangingPunct="1">
        <a:defRPr sz="1013" kern="1200">
          <a:solidFill>
            <a:schemeClr val="tx1"/>
          </a:solidFill>
          <a:latin typeface="+mn-lt"/>
          <a:ea typeface="+mn-ea"/>
          <a:cs typeface="+mn-cs"/>
        </a:defRPr>
      </a:lvl7pPr>
      <a:lvl8pPr marL="1800575" algn="l" defTabSz="514450" rtl="0" eaLnBrk="1" latinLnBrk="0" hangingPunct="1">
        <a:defRPr sz="1013" kern="1200">
          <a:solidFill>
            <a:schemeClr val="tx1"/>
          </a:solidFill>
          <a:latin typeface="+mn-lt"/>
          <a:ea typeface="+mn-ea"/>
          <a:cs typeface="+mn-cs"/>
        </a:defRPr>
      </a:lvl8pPr>
      <a:lvl9pPr marL="2057800" algn="l" defTabSz="514450"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2E6CF6"/>
        </a:solidFill>
        <a:effectLst/>
      </p:bgPr>
    </p:bg>
    <p:spTree>
      <p:nvGrpSpPr>
        <p:cNvPr id="1" name=""/>
        <p:cNvGrpSpPr/>
        <p:nvPr/>
      </p:nvGrpSpPr>
      <p:grpSpPr>
        <a:xfrm>
          <a:off x="0" y="0"/>
          <a:ext cx="0" cy="0"/>
          <a:chOff x="0" y="0"/>
          <a:chExt cx="0" cy="0"/>
        </a:xfrm>
      </p:grpSpPr>
      <p:sp>
        <p:nvSpPr>
          <p:cNvPr id="7" name="Marcador de título 6">
            <a:extLst>
              <a:ext uri="{FF2B5EF4-FFF2-40B4-BE49-F238E27FC236}">
                <a16:creationId xmlns:a16="http://schemas.microsoft.com/office/drawing/2014/main" id="{6E033294-E20A-AA47-A8D0-B62AC3012B6C}"/>
              </a:ext>
            </a:extLst>
          </p:cNvPr>
          <p:cNvSpPr>
            <a:spLocks noGrp="1"/>
          </p:cNvSpPr>
          <p:nvPr>
            <p:ph type="title"/>
          </p:nvPr>
        </p:nvSpPr>
        <p:spPr>
          <a:xfrm>
            <a:off x="312588" y="965363"/>
            <a:ext cx="2236446" cy="876453"/>
          </a:xfrm>
          <a:prstGeom prst="rect">
            <a:avLst/>
          </a:prstGeom>
        </p:spPr>
        <p:txBody>
          <a:bodyPr vert="horz" lIns="91440" tIns="45720" rIns="91440" bIns="45720" rtlCol="0" anchor="t">
            <a:normAutofit/>
          </a:bodyPr>
          <a:lstStyle/>
          <a:p>
            <a:r>
              <a:rPr lang="es-ES" dirty="0"/>
              <a:t>Haga clic para modificar el estilo de título del patrón</a:t>
            </a:r>
            <a:endParaRPr lang="es-CO" dirty="0"/>
          </a:p>
        </p:txBody>
      </p:sp>
      <p:pic>
        <p:nvPicPr>
          <p:cNvPr id="2" name="Picture 6">
            <a:extLst>
              <a:ext uri="{FF2B5EF4-FFF2-40B4-BE49-F238E27FC236}">
                <a16:creationId xmlns:a16="http://schemas.microsoft.com/office/drawing/2014/main" id="{4CF97640-2AEB-146C-3DBA-7286A008A079}"/>
              </a:ext>
            </a:extLst>
          </p:cNvPr>
          <p:cNvPicPr>
            <a:picLocks noChangeAspect="1"/>
          </p:cNvPicPr>
          <p:nvPr userDrawn="1"/>
        </p:nvPicPr>
        <p:blipFill>
          <a:blip r:embed="rId3"/>
          <a:stretch>
            <a:fillRect/>
          </a:stretch>
        </p:blipFill>
        <p:spPr>
          <a:xfrm>
            <a:off x="5193677" y="386468"/>
            <a:ext cx="1192713" cy="410294"/>
          </a:xfrm>
          <a:prstGeom prst="rect">
            <a:avLst/>
          </a:prstGeom>
        </p:spPr>
      </p:pic>
      <p:sp>
        <p:nvSpPr>
          <p:cNvPr id="3" name="Rectángulo 2">
            <a:extLst>
              <a:ext uri="{FF2B5EF4-FFF2-40B4-BE49-F238E27FC236}">
                <a16:creationId xmlns:a16="http://schemas.microsoft.com/office/drawing/2014/main" id="{5AFDC911-8F72-5EDF-3ECD-0B1B4D9301F1}"/>
              </a:ext>
            </a:extLst>
          </p:cNvPr>
          <p:cNvSpPr/>
          <p:nvPr userDrawn="1"/>
        </p:nvSpPr>
        <p:spPr>
          <a:xfrm>
            <a:off x="151233" y="8757532"/>
            <a:ext cx="5638800" cy="244234"/>
          </a:xfrm>
          <a:prstGeom prst="rect">
            <a:avLst/>
          </a:prstGeom>
        </p:spPr>
        <p:txBody>
          <a:bodyPr>
            <a:spAutoFit/>
          </a:bodyPr>
          <a:lstStyle/>
          <a:p>
            <a:r>
              <a:rPr lang="es-ES" sz="987" dirty="0">
                <a:solidFill>
                  <a:srgbClr val="F3F3F3"/>
                </a:solidFill>
              </a:rPr>
              <a:t>Copyright SURA©2024 Todos los derechos reservados.</a:t>
            </a:r>
          </a:p>
        </p:txBody>
      </p:sp>
    </p:spTree>
    <p:extLst>
      <p:ext uri="{BB962C8B-B14F-4D97-AF65-F5344CB8AC3E}">
        <p14:creationId xmlns:p14="http://schemas.microsoft.com/office/powerpoint/2010/main" val="521468150"/>
      </p:ext>
    </p:extLst>
  </p:cSld>
  <p:clrMap bg1="lt1" tx1="dk1" bg2="lt2" tx2="dk2" accent1="accent1" accent2="accent2" accent3="accent3" accent4="accent4" accent5="accent5" accent6="accent6" hlink="hlink" folHlink="folHlink"/>
  <p:sldLayoutIdLst>
    <p:sldLayoutId id="2147494641" r:id="rId1"/>
  </p:sldLayoutIdLst>
  <p:hf sldNum="0" hdr="0" dt="0"/>
  <p:txStyles>
    <p:titleStyle>
      <a:lvl1pPr algn="l" defTabSz="514450" rtl="0" eaLnBrk="1" latinLnBrk="0" hangingPunct="1">
        <a:lnSpc>
          <a:spcPct val="90000"/>
        </a:lnSpc>
        <a:spcBef>
          <a:spcPct val="0"/>
        </a:spcBef>
        <a:buNone/>
        <a:defRPr sz="1125" b="1" kern="1200">
          <a:solidFill>
            <a:schemeClr val="bg1"/>
          </a:solidFill>
          <a:latin typeface="+mj-lt"/>
          <a:ea typeface="+mj-ea"/>
          <a:cs typeface="+mj-cs"/>
        </a:defRPr>
      </a:lvl1pPr>
    </p:titleStyle>
    <p:bodyStyle>
      <a:lvl1pPr marL="128613" indent="-128613" algn="l" defTabSz="514450"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5837" indent="-128613" algn="l" defTabSz="5144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3063" indent="-128613" algn="l" defTabSz="5144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288"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51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738"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96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9187"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41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CO"/>
      </a:defPPr>
      <a:lvl1pPr marL="0" algn="l" defTabSz="514450" rtl="0" eaLnBrk="1" latinLnBrk="0" hangingPunct="1">
        <a:defRPr sz="1013" kern="1200">
          <a:solidFill>
            <a:schemeClr val="tx1"/>
          </a:solidFill>
          <a:latin typeface="+mn-lt"/>
          <a:ea typeface="+mn-ea"/>
          <a:cs typeface="+mn-cs"/>
        </a:defRPr>
      </a:lvl1pPr>
      <a:lvl2pPr marL="257225" algn="l" defTabSz="514450" rtl="0" eaLnBrk="1" latinLnBrk="0" hangingPunct="1">
        <a:defRPr sz="1013" kern="1200">
          <a:solidFill>
            <a:schemeClr val="tx1"/>
          </a:solidFill>
          <a:latin typeface="+mn-lt"/>
          <a:ea typeface="+mn-ea"/>
          <a:cs typeface="+mn-cs"/>
        </a:defRPr>
      </a:lvl2pPr>
      <a:lvl3pPr marL="514450" algn="l" defTabSz="514450" rtl="0" eaLnBrk="1" latinLnBrk="0" hangingPunct="1">
        <a:defRPr sz="1013" kern="1200">
          <a:solidFill>
            <a:schemeClr val="tx1"/>
          </a:solidFill>
          <a:latin typeface="+mn-lt"/>
          <a:ea typeface="+mn-ea"/>
          <a:cs typeface="+mn-cs"/>
        </a:defRPr>
      </a:lvl3pPr>
      <a:lvl4pPr marL="771675" algn="l" defTabSz="514450" rtl="0" eaLnBrk="1" latinLnBrk="0" hangingPunct="1">
        <a:defRPr sz="1013" kern="1200">
          <a:solidFill>
            <a:schemeClr val="tx1"/>
          </a:solidFill>
          <a:latin typeface="+mn-lt"/>
          <a:ea typeface="+mn-ea"/>
          <a:cs typeface="+mn-cs"/>
        </a:defRPr>
      </a:lvl4pPr>
      <a:lvl5pPr marL="1028900" algn="l" defTabSz="514450" rtl="0" eaLnBrk="1" latinLnBrk="0" hangingPunct="1">
        <a:defRPr sz="1013" kern="1200">
          <a:solidFill>
            <a:schemeClr val="tx1"/>
          </a:solidFill>
          <a:latin typeface="+mn-lt"/>
          <a:ea typeface="+mn-ea"/>
          <a:cs typeface="+mn-cs"/>
        </a:defRPr>
      </a:lvl5pPr>
      <a:lvl6pPr marL="1286125" algn="l" defTabSz="514450" rtl="0" eaLnBrk="1" latinLnBrk="0" hangingPunct="1">
        <a:defRPr sz="1013" kern="1200">
          <a:solidFill>
            <a:schemeClr val="tx1"/>
          </a:solidFill>
          <a:latin typeface="+mn-lt"/>
          <a:ea typeface="+mn-ea"/>
          <a:cs typeface="+mn-cs"/>
        </a:defRPr>
      </a:lvl6pPr>
      <a:lvl7pPr marL="1543350" algn="l" defTabSz="514450" rtl="0" eaLnBrk="1" latinLnBrk="0" hangingPunct="1">
        <a:defRPr sz="1013" kern="1200">
          <a:solidFill>
            <a:schemeClr val="tx1"/>
          </a:solidFill>
          <a:latin typeface="+mn-lt"/>
          <a:ea typeface="+mn-ea"/>
          <a:cs typeface="+mn-cs"/>
        </a:defRPr>
      </a:lvl7pPr>
      <a:lvl8pPr marL="1800575" algn="l" defTabSz="514450" rtl="0" eaLnBrk="1" latinLnBrk="0" hangingPunct="1">
        <a:defRPr sz="1013" kern="1200">
          <a:solidFill>
            <a:schemeClr val="tx1"/>
          </a:solidFill>
          <a:latin typeface="+mn-lt"/>
          <a:ea typeface="+mn-ea"/>
          <a:cs typeface="+mn-cs"/>
        </a:defRPr>
      </a:lvl8pPr>
      <a:lvl9pPr marL="2057800" algn="l" defTabSz="514450"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DBA6B3F5-1A06-8343-841F-5D5931D0B37C}"/>
              </a:ext>
            </a:extLst>
          </p:cNvPr>
          <p:cNvSpPr>
            <a:spLocks noGrp="1"/>
          </p:cNvSpPr>
          <p:nvPr>
            <p:ph type="sldNum" sz="quarter" idx="4"/>
          </p:nvPr>
        </p:nvSpPr>
        <p:spPr>
          <a:xfrm>
            <a:off x="212582" y="8427357"/>
            <a:ext cx="262097" cy="312000"/>
          </a:xfrm>
          <a:prstGeom prst="rect">
            <a:avLst/>
          </a:prstGeom>
        </p:spPr>
        <p:txBody>
          <a:bodyPr vert="horz" lIns="91440" tIns="45720" rIns="91440" bIns="45720" rtlCol="0" anchor="ctr"/>
          <a:lstStyle>
            <a:lvl1pPr algn="l">
              <a:defRPr sz="619" b="1">
                <a:solidFill>
                  <a:schemeClr val="bg1">
                    <a:lumMod val="50000"/>
                  </a:schemeClr>
                </a:solidFill>
              </a:defRPr>
            </a:lvl1pPr>
          </a:lstStyle>
          <a:p>
            <a:fld id="{230A641B-886D-DA4E-84EA-69B544B903E6}" type="slidenum">
              <a:rPr lang="es-CO" smtClean="0"/>
              <a:pPr/>
              <a:t>‹Nº›</a:t>
            </a:fld>
            <a:endParaRPr lang="es-CO" dirty="0"/>
          </a:p>
        </p:txBody>
      </p:sp>
      <p:sp>
        <p:nvSpPr>
          <p:cNvPr id="7" name="Marcador de título 6">
            <a:extLst>
              <a:ext uri="{FF2B5EF4-FFF2-40B4-BE49-F238E27FC236}">
                <a16:creationId xmlns:a16="http://schemas.microsoft.com/office/drawing/2014/main" id="{6E033294-E20A-AA47-A8D0-B62AC3012B6C}"/>
              </a:ext>
            </a:extLst>
          </p:cNvPr>
          <p:cNvSpPr>
            <a:spLocks noGrp="1"/>
          </p:cNvSpPr>
          <p:nvPr>
            <p:ph type="title"/>
          </p:nvPr>
        </p:nvSpPr>
        <p:spPr>
          <a:xfrm>
            <a:off x="212584" y="486835"/>
            <a:ext cx="6432836" cy="876453"/>
          </a:xfrm>
          <a:prstGeom prst="rect">
            <a:avLst/>
          </a:prstGeom>
        </p:spPr>
        <p:txBody>
          <a:bodyPr vert="horz" lIns="91440" tIns="45720" rIns="91440" bIns="45720" rtlCol="0" anchor="t">
            <a:normAutofit/>
          </a:bodyPr>
          <a:lstStyle/>
          <a:p>
            <a:r>
              <a:rPr lang="es-ES" dirty="0"/>
              <a:t>Haga clic para modificar el estilo de título del patrón</a:t>
            </a:r>
            <a:endParaRPr lang="es-CO" dirty="0"/>
          </a:p>
        </p:txBody>
      </p:sp>
      <p:sp>
        <p:nvSpPr>
          <p:cNvPr id="11" name="CuadroTexto 17">
            <a:extLst>
              <a:ext uri="{FF2B5EF4-FFF2-40B4-BE49-F238E27FC236}">
                <a16:creationId xmlns:a16="http://schemas.microsoft.com/office/drawing/2014/main" id="{FB87513D-C053-B74B-8173-15CDB6554B4A}"/>
              </a:ext>
            </a:extLst>
          </p:cNvPr>
          <p:cNvSpPr txBox="1"/>
          <p:nvPr userDrawn="1"/>
        </p:nvSpPr>
        <p:spPr>
          <a:xfrm>
            <a:off x="3755171" y="8313568"/>
            <a:ext cx="883571" cy="334835"/>
          </a:xfrm>
          <a:prstGeom prst="rect">
            <a:avLst/>
          </a:prstGeom>
          <a:noFill/>
        </p:spPr>
        <p:txBody>
          <a:bodyPr wrap="square" rtlCol="0">
            <a:spAutoFit/>
          </a:bodyPr>
          <a:lstStyle/>
          <a:p>
            <a:pPr algn="ctr"/>
            <a:r>
              <a:rPr lang="es-CO" sz="1576" b="1" dirty="0">
                <a:solidFill>
                  <a:srgbClr val="2E6CF6"/>
                </a:solidFill>
              </a:rPr>
              <a:t>LOGO</a:t>
            </a:r>
          </a:p>
        </p:txBody>
      </p:sp>
      <p:cxnSp>
        <p:nvCxnSpPr>
          <p:cNvPr id="12" name="Conector recto 16">
            <a:extLst>
              <a:ext uri="{FF2B5EF4-FFF2-40B4-BE49-F238E27FC236}">
                <a16:creationId xmlns:a16="http://schemas.microsoft.com/office/drawing/2014/main" id="{2AA136E2-8DC8-4642-A743-91BD5B770ED5}"/>
              </a:ext>
            </a:extLst>
          </p:cNvPr>
          <p:cNvCxnSpPr>
            <a:cxnSpLocks/>
          </p:cNvCxnSpPr>
          <p:nvPr userDrawn="1"/>
        </p:nvCxnSpPr>
        <p:spPr>
          <a:xfrm>
            <a:off x="4934577" y="8219092"/>
            <a:ext cx="0" cy="534416"/>
          </a:xfrm>
          <a:prstGeom prst="line">
            <a:avLst/>
          </a:prstGeom>
          <a:ln w="6350">
            <a:solidFill>
              <a:srgbClr val="2E6CF6"/>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6B6B552C-E535-3F4B-B47A-CCD039528E5F}"/>
              </a:ext>
            </a:extLst>
          </p:cNvPr>
          <p:cNvPicPr>
            <a:picLocks noChangeAspect="1"/>
          </p:cNvPicPr>
          <p:nvPr userDrawn="1"/>
        </p:nvPicPr>
        <p:blipFill>
          <a:blip r:embed="rId4"/>
          <a:stretch>
            <a:fillRect/>
          </a:stretch>
        </p:blipFill>
        <p:spPr>
          <a:xfrm>
            <a:off x="5257175" y="8275838"/>
            <a:ext cx="1192714" cy="410295"/>
          </a:xfrm>
          <a:prstGeom prst="rect">
            <a:avLst/>
          </a:prstGeom>
        </p:spPr>
      </p:pic>
      <p:pic>
        <p:nvPicPr>
          <p:cNvPr id="2" name="Picture 6">
            <a:extLst>
              <a:ext uri="{FF2B5EF4-FFF2-40B4-BE49-F238E27FC236}">
                <a16:creationId xmlns:a16="http://schemas.microsoft.com/office/drawing/2014/main" id="{7E47B988-8D1C-AF63-4EB0-2D713FDB8DFF}"/>
              </a:ext>
            </a:extLst>
          </p:cNvPr>
          <p:cNvPicPr>
            <a:picLocks noChangeAspect="1"/>
          </p:cNvPicPr>
          <p:nvPr userDrawn="1"/>
        </p:nvPicPr>
        <p:blipFill>
          <a:blip r:embed="rId5"/>
          <a:stretch>
            <a:fillRect/>
          </a:stretch>
        </p:blipFill>
        <p:spPr>
          <a:xfrm>
            <a:off x="5193677" y="386468"/>
            <a:ext cx="1192713" cy="410294"/>
          </a:xfrm>
          <a:prstGeom prst="rect">
            <a:avLst/>
          </a:prstGeom>
        </p:spPr>
      </p:pic>
    </p:spTree>
    <p:extLst>
      <p:ext uri="{BB962C8B-B14F-4D97-AF65-F5344CB8AC3E}">
        <p14:creationId xmlns:p14="http://schemas.microsoft.com/office/powerpoint/2010/main" val="2835264472"/>
      </p:ext>
    </p:extLst>
  </p:cSld>
  <p:clrMap bg1="lt1" tx1="dk1" bg2="lt2" tx2="dk2" accent1="accent1" accent2="accent2" accent3="accent3" accent4="accent4" accent5="accent5" accent6="accent6" hlink="hlink" folHlink="folHlink"/>
  <p:sldLayoutIdLst>
    <p:sldLayoutId id="2147494655" r:id="rId1"/>
  </p:sldLayoutIdLst>
  <p:hf sldNum="0" hdr="0" dt="0"/>
  <p:txStyles>
    <p:titleStyle>
      <a:lvl1pPr algn="l" defTabSz="514450" rtl="0" eaLnBrk="1" latinLnBrk="0" hangingPunct="1">
        <a:lnSpc>
          <a:spcPct val="90000"/>
        </a:lnSpc>
        <a:spcBef>
          <a:spcPct val="0"/>
        </a:spcBef>
        <a:buNone/>
        <a:defRPr sz="1125" b="1" kern="1200">
          <a:solidFill>
            <a:schemeClr val="bg1"/>
          </a:solidFill>
          <a:latin typeface="+mj-lt"/>
          <a:ea typeface="+mj-ea"/>
          <a:cs typeface="+mj-cs"/>
        </a:defRPr>
      </a:lvl1pPr>
    </p:titleStyle>
    <p:bodyStyle>
      <a:lvl1pPr marL="128613" indent="-128613" algn="l" defTabSz="514450"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5837" indent="-128613" algn="l" defTabSz="5144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3063" indent="-128613" algn="l" defTabSz="5144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288"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51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738"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96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9187"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412" indent="-128613" algn="l" defTabSz="5144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CO"/>
      </a:defPPr>
      <a:lvl1pPr marL="0" algn="l" defTabSz="514450" rtl="0" eaLnBrk="1" latinLnBrk="0" hangingPunct="1">
        <a:defRPr sz="1013" kern="1200">
          <a:solidFill>
            <a:schemeClr val="tx1"/>
          </a:solidFill>
          <a:latin typeface="+mn-lt"/>
          <a:ea typeface="+mn-ea"/>
          <a:cs typeface="+mn-cs"/>
        </a:defRPr>
      </a:lvl1pPr>
      <a:lvl2pPr marL="257225" algn="l" defTabSz="514450" rtl="0" eaLnBrk="1" latinLnBrk="0" hangingPunct="1">
        <a:defRPr sz="1013" kern="1200">
          <a:solidFill>
            <a:schemeClr val="tx1"/>
          </a:solidFill>
          <a:latin typeface="+mn-lt"/>
          <a:ea typeface="+mn-ea"/>
          <a:cs typeface="+mn-cs"/>
        </a:defRPr>
      </a:lvl2pPr>
      <a:lvl3pPr marL="514450" algn="l" defTabSz="514450" rtl="0" eaLnBrk="1" latinLnBrk="0" hangingPunct="1">
        <a:defRPr sz="1013" kern="1200">
          <a:solidFill>
            <a:schemeClr val="tx1"/>
          </a:solidFill>
          <a:latin typeface="+mn-lt"/>
          <a:ea typeface="+mn-ea"/>
          <a:cs typeface="+mn-cs"/>
        </a:defRPr>
      </a:lvl3pPr>
      <a:lvl4pPr marL="771675" algn="l" defTabSz="514450" rtl="0" eaLnBrk="1" latinLnBrk="0" hangingPunct="1">
        <a:defRPr sz="1013" kern="1200">
          <a:solidFill>
            <a:schemeClr val="tx1"/>
          </a:solidFill>
          <a:latin typeface="+mn-lt"/>
          <a:ea typeface="+mn-ea"/>
          <a:cs typeface="+mn-cs"/>
        </a:defRPr>
      </a:lvl4pPr>
      <a:lvl5pPr marL="1028900" algn="l" defTabSz="514450" rtl="0" eaLnBrk="1" latinLnBrk="0" hangingPunct="1">
        <a:defRPr sz="1013" kern="1200">
          <a:solidFill>
            <a:schemeClr val="tx1"/>
          </a:solidFill>
          <a:latin typeface="+mn-lt"/>
          <a:ea typeface="+mn-ea"/>
          <a:cs typeface="+mn-cs"/>
        </a:defRPr>
      </a:lvl5pPr>
      <a:lvl6pPr marL="1286125" algn="l" defTabSz="514450" rtl="0" eaLnBrk="1" latinLnBrk="0" hangingPunct="1">
        <a:defRPr sz="1013" kern="1200">
          <a:solidFill>
            <a:schemeClr val="tx1"/>
          </a:solidFill>
          <a:latin typeface="+mn-lt"/>
          <a:ea typeface="+mn-ea"/>
          <a:cs typeface="+mn-cs"/>
        </a:defRPr>
      </a:lvl6pPr>
      <a:lvl7pPr marL="1543350" algn="l" defTabSz="514450" rtl="0" eaLnBrk="1" latinLnBrk="0" hangingPunct="1">
        <a:defRPr sz="1013" kern="1200">
          <a:solidFill>
            <a:schemeClr val="tx1"/>
          </a:solidFill>
          <a:latin typeface="+mn-lt"/>
          <a:ea typeface="+mn-ea"/>
          <a:cs typeface="+mn-cs"/>
        </a:defRPr>
      </a:lvl7pPr>
      <a:lvl8pPr marL="1800575" algn="l" defTabSz="514450" rtl="0" eaLnBrk="1" latinLnBrk="0" hangingPunct="1">
        <a:defRPr sz="1013" kern="1200">
          <a:solidFill>
            <a:schemeClr val="tx1"/>
          </a:solidFill>
          <a:latin typeface="+mn-lt"/>
          <a:ea typeface="+mn-ea"/>
          <a:cs typeface="+mn-cs"/>
        </a:defRPr>
      </a:lvl8pPr>
      <a:lvl9pPr marL="2057800" algn="l" defTabSz="514450"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7" name="Marcador de título 6">
            <a:extLst>
              <a:ext uri="{FF2B5EF4-FFF2-40B4-BE49-F238E27FC236}">
                <a16:creationId xmlns:a16="http://schemas.microsoft.com/office/drawing/2014/main" id="{3FF99415-B0C8-1241-95EA-F97AD3EB8D47}"/>
              </a:ext>
            </a:extLst>
          </p:cNvPr>
          <p:cNvSpPr>
            <a:spLocks noGrp="1"/>
          </p:cNvSpPr>
          <p:nvPr>
            <p:ph type="title"/>
          </p:nvPr>
        </p:nvSpPr>
        <p:spPr>
          <a:xfrm>
            <a:off x="471611" y="4901184"/>
            <a:ext cx="2644862" cy="1767417"/>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pic>
        <p:nvPicPr>
          <p:cNvPr id="2" name="Picture 15">
            <a:extLst>
              <a:ext uri="{FF2B5EF4-FFF2-40B4-BE49-F238E27FC236}">
                <a16:creationId xmlns:a16="http://schemas.microsoft.com/office/drawing/2014/main" id="{91194BF9-256C-1018-635A-446D9435AF47}"/>
              </a:ext>
            </a:extLst>
          </p:cNvPr>
          <p:cNvPicPr>
            <a:picLocks noChangeAspect="1"/>
          </p:cNvPicPr>
          <p:nvPr userDrawn="1"/>
        </p:nvPicPr>
        <p:blipFill>
          <a:blip r:embed="rId6"/>
          <a:stretch>
            <a:fillRect/>
          </a:stretch>
        </p:blipFill>
        <p:spPr>
          <a:xfrm>
            <a:off x="5457592" y="184025"/>
            <a:ext cx="1192714" cy="410295"/>
          </a:xfrm>
          <a:prstGeom prst="rect">
            <a:avLst/>
          </a:prstGeom>
        </p:spPr>
      </p:pic>
    </p:spTree>
    <p:extLst>
      <p:ext uri="{BB962C8B-B14F-4D97-AF65-F5344CB8AC3E}">
        <p14:creationId xmlns:p14="http://schemas.microsoft.com/office/powerpoint/2010/main" val="600720425"/>
      </p:ext>
    </p:extLst>
  </p:cSld>
  <p:clrMap bg1="lt1" tx1="dk1" bg2="lt2" tx2="dk2" accent1="accent1" accent2="accent2" accent3="accent3" accent4="accent4" accent5="accent5" accent6="accent6" hlink="hlink" folHlink="folHlink"/>
  <p:sldLayoutIdLst>
    <p:sldLayoutId id="2147494647" r:id="rId1"/>
    <p:sldLayoutId id="2147494652" r:id="rId2"/>
    <p:sldLayoutId id="2147494653" r:id="rId3"/>
    <p:sldLayoutId id="2147494650" r:id="rId4"/>
  </p:sldLayoutIdLst>
  <p:hf sldNum="0" hdr="0" dt="0"/>
  <p:txStyles>
    <p:titleStyle>
      <a:lvl1pPr algn="l" defTabSz="342074" rtl="0" eaLnBrk="1" fontAlgn="base" hangingPunct="1">
        <a:spcBef>
          <a:spcPct val="0"/>
        </a:spcBef>
        <a:spcAft>
          <a:spcPct val="0"/>
        </a:spcAft>
        <a:defRPr sz="1350" b="1" kern="1200" baseline="0">
          <a:solidFill>
            <a:srgbClr val="3F6CEE"/>
          </a:solidFill>
          <a:latin typeface="+mj-lt"/>
          <a:ea typeface="ＭＳ Ｐゴシック" charset="0"/>
          <a:cs typeface="ＭＳ Ｐゴシック" charset="0"/>
        </a:defRPr>
      </a:lvl1pPr>
      <a:lvl2pPr algn="l" defTabSz="342074" rtl="0" eaLnBrk="1" fontAlgn="base" hangingPunct="1">
        <a:spcBef>
          <a:spcPct val="0"/>
        </a:spcBef>
        <a:spcAft>
          <a:spcPct val="0"/>
        </a:spcAft>
        <a:defRPr sz="1350" b="1">
          <a:solidFill>
            <a:srgbClr val="0033A0"/>
          </a:solidFill>
          <a:latin typeface="Arial" charset="0"/>
          <a:ea typeface="ＭＳ Ｐゴシック" charset="0"/>
          <a:cs typeface="ＭＳ Ｐゴシック" charset="0"/>
        </a:defRPr>
      </a:lvl2pPr>
      <a:lvl3pPr algn="l" defTabSz="342074" rtl="0" eaLnBrk="1" fontAlgn="base" hangingPunct="1">
        <a:spcBef>
          <a:spcPct val="0"/>
        </a:spcBef>
        <a:spcAft>
          <a:spcPct val="0"/>
        </a:spcAft>
        <a:defRPr sz="1350" b="1">
          <a:solidFill>
            <a:srgbClr val="0033A0"/>
          </a:solidFill>
          <a:latin typeface="Arial" charset="0"/>
          <a:ea typeface="ＭＳ Ｐゴシック" charset="0"/>
          <a:cs typeface="ＭＳ Ｐゴシック" charset="0"/>
        </a:defRPr>
      </a:lvl3pPr>
      <a:lvl4pPr algn="l" defTabSz="342074" rtl="0" eaLnBrk="1" fontAlgn="base" hangingPunct="1">
        <a:spcBef>
          <a:spcPct val="0"/>
        </a:spcBef>
        <a:spcAft>
          <a:spcPct val="0"/>
        </a:spcAft>
        <a:defRPr sz="1350" b="1">
          <a:solidFill>
            <a:srgbClr val="0033A0"/>
          </a:solidFill>
          <a:latin typeface="Arial" charset="0"/>
          <a:ea typeface="ＭＳ Ｐゴシック" charset="0"/>
          <a:cs typeface="ＭＳ Ｐゴシック" charset="0"/>
        </a:defRPr>
      </a:lvl4pPr>
      <a:lvl5pPr algn="l" defTabSz="342074" rtl="0" eaLnBrk="1" fontAlgn="base" hangingPunct="1">
        <a:spcBef>
          <a:spcPct val="0"/>
        </a:spcBef>
        <a:spcAft>
          <a:spcPct val="0"/>
        </a:spcAft>
        <a:defRPr sz="1350" b="1">
          <a:solidFill>
            <a:srgbClr val="0033A0"/>
          </a:solidFill>
          <a:latin typeface="Arial" charset="0"/>
          <a:ea typeface="ＭＳ Ｐゴシック" charset="0"/>
          <a:cs typeface="ＭＳ Ｐゴシック" charset="0"/>
        </a:defRPr>
      </a:lvl5pPr>
      <a:lvl6pPr marL="342547" algn="l" defTabSz="342547" rtl="0" eaLnBrk="1" fontAlgn="base" hangingPunct="1">
        <a:spcBef>
          <a:spcPct val="0"/>
        </a:spcBef>
        <a:spcAft>
          <a:spcPct val="0"/>
        </a:spcAft>
        <a:defRPr sz="1520">
          <a:solidFill>
            <a:srgbClr val="0033A0"/>
          </a:solidFill>
          <a:latin typeface="Arial" charset="0"/>
          <a:ea typeface="ＭＳ Ｐゴシック" charset="0"/>
          <a:cs typeface="ＭＳ Ｐゴシック" charset="0"/>
        </a:defRPr>
      </a:lvl6pPr>
      <a:lvl7pPr marL="685093" algn="l" defTabSz="342547" rtl="0" eaLnBrk="1" fontAlgn="base" hangingPunct="1">
        <a:spcBef>
          <a:spcPct val="0"/>
        </a:spcBef>
        <a:spcAft>
          <a:spcPct val="0"/>
        </a:spcAft>
        <a:defRPr sz="1520">
          <a:solidFill>
            <a:srgbClr val="0033A0"/>
          </a:solidFill>
          <a:latin typeface="Arial" charset="0"/>
          <a:ea typeface="ＭＳ Ｐゴシック" charset="0"/>
          <a:cs typeface="ＭＳ Ｐゴシック" charset="0"/>
        </a:defRPr>
      </a:lvl7pPr>
      <a:lvl8pPr marL="1027640" algn="l" defTabSz="342547" rtl="0" eaLnBrk="1" fontAlgn="base" hangingPunct="1">
        <a:spcBef>
          <a:spcPct val="0"/>
        </a:spcBef>
        <a:spcAft>
          <a:spcPct val="0"/>
        </a:spcAft>
        <a:defRPr sz="1520">
          <a:solidFill>
            <a:srgbClr val="0033A0"/>
          </a:solidFill>
          <a:latin typeface="Arial" charset="0"/>
          <a:ea typeface="ＭＳ Ｐゴシック" charset="0"/>
          <a:cs typeface="ＭＳ Ｐゴシック" charset="0"/>
        </a:defRPr>
      </a:lvl8pPr>
      <a:lvl9pPr marL="1370186" algn="l" defTabSz="342547" rtl="0" eaLnBrk="1" fontAlgn="base" hangingPunct="1">
        <a:spcBef>
          <a:spcPct val="0"/>
        </a:spcBef>
        <a:spcAft>
          <a:spcPct val="0"/>
        </a:spcAft>
        <a:defRPr sz="1520">
          <a:solidFill>
            <a:srgbClr val="0033A0"/>
          </a:solidFill>
          <a:latin typeface="Arial" charset="0"/>
          <a:ea typeface="ＭＳ Ｐゴシック" charset="0"/>
          <a:cs typeface="ＭＳ Ｐゴシック" charset="0"/>
        </a:defRPr>
      </a:lvl9pPr>
    </p:titleStyle>
    <p:bodyStyle>
      <a:lvl1pPr marL="256332" indent="-256332" algn="l" defTabSz="342074" rtl="0" eaLnBrk="1" fontAlgn="base" hangingPunct="1">
        <a:lnSpc>
          <a:spcPct val="130000"/>
        </a:lnSpc>
        <a:spcBef>
          <a:spcPct val="20000"/>
        </a:spcBef>
        <a:spcAft>
          <a:spcPct val="0"/>
        </a:spcAft>
        <a:buFont typeface="Arial" charset="0"/>
        <a:defRPr sz="675" kern="1200">
          <a:solidFill>
            <a:srgbClr val="676767"/>
          </a:solidFill>
          <a:latin typeface="+mn-lt"/>
          <a:ea typeface="ＭＳ Ｐゴシック" charset="0"/>
          <a:cs typeface="ＭＳ Ｐゴシック" charset="0"/>
        </a:defRPr>
      </a:lvl1pPr>
      <a:lvl2pPr marL="129506" indent="-129506" algn="l" defTabSz="342074" rtl="0" eaLnBrk="1" fontAlgn="base" hangingPunct="1">
        <a:lnSpc>
          <a:spcPct val="130000"/>
        </a:lnSpc>
        <a:spcBef>
          <a:spcPts val="169"/>
        </a:spcBef>
        <a:spcAft>
          <a:spcPct val="0"/>
        </a:spcAft>
        <a:buClr>
          <a:srgbClr val="E3E829"/>
        </a:buClr>
        <a:buSzPct val="120000"/>
        <a:buFont typeface="Arial" charset="0"/>
        <a:buChar char="•"/>
        <a:defRPr sz="675" kern="1200">
          <a:solidFill>
            <a:srgbClr val="676767"/>
          </a:solidFill>
          <a:latin typeface="+mn-lt"/>
          <a:ea typeface="ＭＳ Ｐゴシック" charset="0"/>
          <a:cs typeface="+mn-cs"/>
        </a:defRPr>
      </a:lvl2pPr>
      <a:lvl3pPr marL="255439" indent="-125933" algn="l" defTabSz="342074" rtl="0" eaLnBrk="1" fontAlgn="base" hangingPunct="1">
        <a:lnSpc>
          <a:spcPct val="130000"/>
        </a:lnSpc>
        <a:spcBef>
          <a:spcPts val="169"/>
        </a:spcBef>
        <a:spcAft>
          <a:spcPct val="0"/>
        </a:spcAft>
        <a:buClr>
          <a:srgbClr val="0033A0"/>
        </a:buClr>
        <a:buFont typeface="Wingdings" charset="0"/>
        <a:buChar char="§"/>
        <a:defRPr sz="675" kern="1200">
          <a:solidFill>
            <a:srgbClr val="676767"/>
          </a:solidFill>
          <a:latin typeface="+mn-lt"/>
          <a:ea typeface="ＭＳ Ｐゴシック" charset="0"/>
          <a:cs typeface="+mn-cs"/>
        </a:defRPr>
      </a:lvl3pPr>
      <a:lvl4pPr marL="426922" indent="-170590" algn="l" defTabSz="342074" rtl="0" eaLnBrk="1" fontAlgn="base" hangingPunct="1">
        <a:lnSpc>
          <a:spcPct val="130000"/>
        </a:lnSpc>
        <a:spcBef>
          <a:spcPts val="169"/>
        </a:spcBef>
        <a:spcAft>
          <a:spcPct val="0"/>
        </a:spcAft>
        <a:buClr>
          <a:srgbClr val="00AEC7"/>
        </a:buClr>
        <a:buFont typeface="Lucida Grande" charset="0"/>
        <a:buChar char="‣"/>
        <a:defRPr sz="675" kern="1200">
          <a:solidFill>
            <a:srgbClr val="676767"/>
          </a:solidFill>
          <a:latin typeface="+mn-lt"/>
          <a:ea typeface="ＭＳ Ｐゴシック" charset="0"/>
          <a:cs typeface="+mn-cs"/>
        </a:defRPr>
      </a:lvl4pPr>
      <a:lvl5pPr marL="554642" indent="-126826" algn="l" defTabSz="342074" rtl="0" eaLnBrk="1" fontAlgn="base" hangingPunct="1">
        <a:lnSpc>
          <a:spcPct val="130000"/>
        </a:lnSpc>
        <a:spcBef>
          <a:spcPts val="169"/>
        </a:spcBef>
        <a:spcAft>
          <a:spcPct val="0"/>
        </a:spcAft>
        <a:buClr>
          <a:schemeClr val="accent1"/>
        </a:buClr>
        <a:buFont typeface="Arial" charset="0"/>
        <a:buChar char="•"/>
        <a:defRPr sz="675" kern="1200">
          <a:solidFill>
            <a:srgbClr val="676767"/>
          </a:solidFill>
          <a:latin typeface="+mn-lt"/>
          <a:ea typeface="ＭＳ Ｐゴシック" charset="0"/>
          <a:cs typeface="+mn-cs"/>
        </a:defRPr>
      </a:lvl5pPr>
      <a:lvl6pPr marL="1884006" indent="-171273" algn="l" defTabSz="342547" rtl="0" eaLnBrk="1" latinLnBrk="0" hangingPunct="1">
        <a:spcBef>
          <a:spcPct val="20000"/>
        </a:spcBef>
        <a:buFont typeface="Arial"/>
        <a:buChar char="•"/>
        <a:defRPr sz="1520" kern="1200">
          <a:solidFill>
            <a:schemeClr val="tx1"/>
          </a:solidFill>
          <a:latin typeface="+mn-lt"/>
          <a:ea typeface="+mn-ea"/>
          <a:cs typeface="+mn-cs"/>
        </a:defRPr>
      </a:lvl6pPr>
      <a:lvl7pPr marL="2226553" indent="-171273" algn="l" defTabSz="342547" rtl="0" eaLnBrk="1" latinLnBrk="0" hangingPunct="1">
        <a:spcBef>
          <a:spcPct val="20000"/>
        </a:spcBef>
        <a:buFont typeface="Arial"/>
        <a:buChar char="•"/>
        <a:defRPr sz="1520" kern="1200">
          <a:solidFill>
            <a:schemeClr val="tx1"/>
          </a:solidFill>
          <a:latin typeface="+mn-lt"/>
          <a:ea typeface="+mn-ea"/>
          <a:cs typeface="+mn-cs"/>
        </a:defRPr>
      </a:lvl7pPr>
      <a:lvl8pPr marL="2569099" indent="-171273" algn="l" defTabSz="342547" rtl="0" eaLnBrk="1" latinLnBrk="0" hangingPunct="1">
        <a:spcBef>
          <a:spcPct val="20000"/>
        </a:spcBef>
        <a:buFont typeface="Arial"/>
        <a:buChar char="•"/>
        <a:defRPr sz="1520" kern="1200">
          <a:solidFill>
            <a:schemeClr val="tx1"/>
          </a:solidFill>
          <a:latin typeface="+mn-lt"/>
          <a:ea typeface="+mn-ea"/>
          <a:cs typeface="+mn-cs"/>
        </a:defRPr>
      </a:lvl8pPr>
      <a:lvl9pPr marL="2911646" indent="-171273" algn="l" defTabSz="342547" rtl="0" eaLnBrk="1" latinLnBrk="0" hangingPunct="1">
        <a:spcBef>
          <a:spcPct val="20000"/>
        </a:spcBef>
        <a:buFont typeface="Arial"/>
        <a:buChar char="•"/>
        <a:defRPr sz="1520" kern="1200">
          <a:solidFill>
            <a:schemeClr val="tx1"/>
          </a:solidFill>
          <a:latin typeface="+mn-lt"/>
          <a:ea typeface="+mn-ea"/>
          <a:cs typeface="+mn-cs"/>
        </a:defRPr>
      </a:lvl9pPr>
    </p:bodyStyle>
    <p:otherStyle>
      <a:defPPr>
        <a:defRPr lang="en-US"/>
      </a:defPPr>
      <a:lvl1pPr marL="0" algn="l" defTabSz="342547" rtl="0" eaLnBrk="1" latinLnBrk="0" hangingPunct="1">
        <a:defRPr sz="1350" kern="1200">
          <a:solidFill>
            <a:schemeClr val="tx1"/>
          </a:solidFill>
          <a:latin typeface="+mn-lt"/>
          <a:ea typeface="+mn-ea"/>
          <a:cs typeface="+mn-cs"/>
        </a:defRPr>
      </a:lvl1pPr>
      <a:lvl2pPr marL="342547" algn="l" defTabSz="342547" rtl="0" eaLnBrk="1" latinLnBrk="0" hangingPunct="1">
        <a:defRPr sz="1350" kern="1200">
          <a:solidFill>
            <a:schemeClr val="tx1"/>
          </a:solidFill>
          <a:latin typeface="+mn-lt"/>
          <a:ea typeface="+mn-ea"/>
          <a:cs typeface="+mn-cs"/>
        </a:defRPr>
      </a:lvl2pPr>
      <a:lvl3pPr marL="685093" algn="l" defTabSz="342547" rtl="0" eaLnBrk="1" latinLnBrk="0" hangingPunct="1">
        <a:defRPr sz="1350" kern="1200">
          <a:solidFill>
            <a:schemeClr val="tx1"/>
          </a:solidFill>
          <a:latin typeface="+mn-lt"/>
          <a:ea typeface="+mn-ea"/>
          <a:cs typeface="+mn-cs"/>
        </a:defRPr>
      </a:lvl3pPr>
      <a:lvl4pPr marL="1027640" algn="l" defTabSz="342547" rtl="0" eaLnBrk="1" latinLnBrk="0" hangingPunct="1">
        <a:defRPr sz="1350" kern="1200">
          <a:solidFill>
            <a:schemeClr val="tx1"/>
          </a:solidFill>
          <a:latin typeface="+mn-lt"/>
          <a:ea typeface="+mn-ea"/>
          <a:cs typeface="+mn-cs"/>
        </a:defRPr>
      </a:lvl4pPr>
      <a:lvl5pPr marL="1370186" algn="l" defTabSz="342547" rtl="0" eaLnBrk="1" latinLnBrk="0" hangingPunct="1">
        <a:defRPr sz="1350" kern="1200">
          <a:solidFill>
            <a:schemeClr val="tx1"/>
          </a:solidFill>
          <a:latin typeface="+mn-lt"/>
          <a:ea typeface="+mn-ea"/>
          <a:cs typeface="+mn-cs"/>
        </a:defRPr>
      </a:lvl5pPr>
      <a:lvl6pPr marL="1712732" algn="l" defTabSz="342547" rtl="0" eaLnBrk="1" latinLnBrk="0" hangingPunct="1">
        <a:defRPr sz="1350" kern="1200">
          <a:solidFill>
            <a:schemeClr val="tx1"/>
          </a:solidFill>
          <a:latin typeface="+mn-lt"/>
          <a:ea typeface="+mn-ea"/>
          <a:cs typeface="+mn-cs"/>
        </a:defRPr>
      </a:lvl6pPr>
      <a:lvl7pPr marL="2055279" algn="l" defTabSz="342547" rtl="0" eaLnBrk="1" latinLnBrk="0" hangingPunct="1">
        <a:defRPr sz="1350" kern="1200">
          <a:solidFill>
            <a:schemeClr val="tx1"/>
          </a:solidFill>
          <a:latin typeface="+mn-lt"/>
          <a:ea typeface="+mn-ea"/>
          <a:cs typeface="+mn-cs"/>
        </a:defRPr>
      </a:lvl7pPr>
      <a:lvl8pPr marL="2397826" algn="l" defTabSz="342547" rtl="0" eaLnBrk="1" latinLnBrk="0" hangingPunct="1">
        <a:defRPr sz="1350" kern="1200">
          <a:solidFill>
            <a:schemeClr val="tx1"/>
          </a:solidFill>
          <a:latin typeface="+mn-lt"/>
          <a:ea typeface="+mn-ea"/>
          <a:cs typeface="+mn-cs"/>
        </a:defRPr>
      </a:lvl8pPr>
      <a:lvl9pPr marL="2740372" algn="l" defTabSz="34254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7E5E4-5776-A6A8-B2BD-A8051E741C58}"/>
            </a:ext>
          </a:extLst>
        </p:cNvPr>
        <p:cNvGrpSpPr/>
        <p:nvPr/>
      </p:nvGrpSpPr>
      <p:grpSpPr>
        <a:xfrm>
          <a:off x="0" y="0"/>
          <a:ext cx="0" cy="0"/>
          <a:chOff x="0" y="0"/>
          <a:chExt cx="0" cy="0"/>
        </a:xfrm>
      </p:grpSpPr>
      <p:sp>
        <p:nvSpPr>
          <p:cNvPr id="17" name="CuadroTexto 16">
            <a:extLst>
              <a:ext uri="{FF2B5EF4-FFF2-40B4-BE49-F238E27FC236}">
                <a16:creationId xmlns:a16="http://schemas.microsoft.com/office/drawing/2014/main" id="{1A8D03C7-1AF4-D76E-969F-71F59E3C1974}"/>
              </a:ext>
            </a:extLst>
          </p:cNvPr>
          <p:cNvSpPr txBox="1"/>
          <p:nvPr/>
        </p:nvSpPr>
        <p:spPr>
          <a:xfrm>
            <a:off x="393016" y="326451"/>
            <a:ext cx="5418706" cy="861774"/>
          </a:xfrm>
          <a:prstGeom prst="rect">
            <a:avLst/>
          </a:prstGeom>
          <a:noFill/>
        </p:spPr>
        <p:txBody>
          <a:bodyPr wrap="square">
            <a:spAutoFit/>
          </a:bodyPr>
          <a:lstStyle/>
          <a:p>
            <a:pPr algn="ctr"/>
            <a:r>
              <a:rPr lang="es-US" sz="1800" b="1" dirty="0">
                <a:solidFill>
                  <a:schemeClr val="bg1"/>
                </a:solidFill>
              </a:rPr>
              <a:t>INFORME TRIMESTRAL DEL COMITÉ DE CONVIVENCIA LABORAL</a:t>
            </a:r>
          </a:p>
          <a:p>
            <a:pPr algn="ctr"/>
            <a:r>
              <a:rPr lang="es-US" sz="1400" dirty="0">
                <a:solidFill>
                  <a:schemeClr val="bg1"/>
                </a:solidFill>
              </a:rPr>
              <a:t>(Conforme al Artículo 12 de la Resolución 3461 de 2025)</a:t>
            </a:r>
            <a:r>
              <a:rPr lang="es-419" sz="1400" b="1" dirty="0">
                <a:solidFill>
                  <a:schemeClr val="bg1"/>
                </a:solidFill>
                <a:latin typeface="Calibri" panose="020F0502020204030204" pitchFamily="34" charset="0"/>
                <a:ea typeface="Times New Roman" panose="02020603050405020304" pitchFamily="18" charset="0"/>
              </a:rPr>
              <a:t> </a:t>
            </a:r>
            <a:endParaRPr lang="es-US" sz="1400" dirty="0">
              <a:solidFill>
                <a:schemeClr val="bg1"/>
              </a:solidFill>
              <a:effectLst/>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5D511D51-4E0C-C942-B01A-3BEB41642D96}"/>
              </a:ext>
            </a:extLst>
          </p:cNvPr>
          <p:cNvSpPr>
            <a:spLocks noChangeArrowheads="1"/>
          </p:cNvSpPr>
          <p:nvPr/>
        </p:nvSpPr>
        <p:spPr bwMode="auto">
          <a:xfrm>
            <a:off x="450794" y="4205647"/>
            <a:ext cx="6187524" cy="122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US" sz="1050" dirty="0">
                <a:solidFill>
                  <a:srgbClr val="6F6E6E"/>
                </a:solidFill>
              </a:rPr>
              <a:t>En cumplimiento de lo dispuesto en el artículo 12 de la Resolución 3461 de 2025, el Comité de Convivencia Laboral presenta el informe semestral correspondiente al periodo mencionado, en el cual se consolidan las actuaciones, avances, estadísticas y acciones preventivas desarrolladas.</a:t>
            </a:r>
          </a:p>
          <a:p>
            <a:endParaRPr lang="es-US" sz="1050" dirty="0">
              <a:solidFill>
                <a:srgbClr val="6F6E6E"/>
              </a:solidFill>
            </a:endParaRPr>
          </a:p>
          <a:p>
            <a:r>
              <a:rPr lang="es-US" sz="1050" dirty="0">
                <a:solidFill>
                  <a:srgbClr val="6F6E6E"/>
                </a:solidFill>
              </a:rPr>
              <a:t>El objetivo de este informe es dar cuenta de la gestión del Comité en materia de promoción de ambientes laborales sanos, prevención del acoso laboral y fortalecimiento de la convivencia organizacional, garantizando la confidencialidad de los casos atendidos.</a:t>
            </a:r>
          </a:p>
        </p:txBody>
      </p:sp>
      <p:graphicFrame>
        <p:nvGraphicFramePr>
          <p:cNvPr id="5" name="Tabla 4">
            <a:extLst>
              <a:ext uri="{FF2B5EF4-FFF2-40B4-BE49-F238E27FC236}">
                <a16:creationId xmlns:a16="http://schemas.microsoft.com/office/drawing/2014/main" id="{D7B0F800-32BE-6D84-436C-C5BF2D7C9B66}"/>
              </a:ext>
            </a:extLst>
          </p:cNvPr>
          <p:cNvGraphicFramePr>
            <a:graphicFrameLocks noGrp="1"/>
          </p:cNvGraphicFramePr>
          <p:nvPr>
            <p:extLst>
              <p:ext uri="{D42A27DB-BD31-4B8C-83A1-F6EECF244321}">
                <p14:modId xmlns:p14="http://schemas.microsoft.com/office/powerpoint/2010/main" val="2939325823"/>
              </p:ext>
            </p:extLst>
          </p:nvPr>
        </p:nvGraphicFramePr>
        <p:xfrm>
          <a:off x="490330" y="1761445"/>
          <a:ext cx="5974654" cy="2323168"/>
        </p:xfrm>
        <a:graphic>
          <a:graphicData uri="http://schemas.openxmlformats.org/drawingml/2006/table">
            <a:tbl>
              <a:tblPr>
                <a:tableStyleId>{D7AC3CCA-C797-4891-BE02-D94E43425B78}</a:tableStyleId>
              </a:tblPr>
              <a:tblGrid>
                <a:gridCol w="2093844">
                  <a:extLst>
                    <a:ext uri="{9D8B030D-6E8A-4147-A177-3AD203B41FA5}">
                      <a16:colId xmlns:a16="http://schemas.microsoft.com/office/drawing/2014/main" val="930215217"/>
                    </a:ext>
                  </a:extLst>
                </a:gridCol>
                <a:gridCol w="3880810">
                  <a:extLst>
                    <a:ext uri="{9D8B030D-6E8A-4147-A177-3AD203B41FA5}">
                      <a16:colId xmlns:a16="http://schemas.microsoft.com/office/drawing/2014/main" val="4205942887"/>
                    </a:ext>
                  </a:extLst>
                </a:gridCol>
              </a:tblGrid>
              <a:tr h="245809">
                <a:tc>
                  <a:txBody>
                    <a:bodyPr/>
                    <a:lstStyle/>
                    <a:p>
                      <a:pPr>
                        <a:buNone/>
                      </a:pPr>
                      <a:r>
                        <a:rPr lang="es-US" sz="1050" kern="1200" dirty="0">
                          <a:ln>
                            <a:solidFill>
                              <a:schemeClr val="bg1"/>
                            </a:solidFill>
                          </a:ln>
                          <a:solidFill>
                            <a:srgbClr val="6F6E6E"/>
                          </a:solidFill>
                          <a:latin typeface="Arial" charset="0"/>
                          <a:ea typeface="ＭＳ Ｐゴシック" charset="0"/>
                        </a:rPr>
                        <a:t>Entidad / Empresa:</a:t>
                      </a:r>
                    </a:p>
                  </a:txBody>
                  <a:tcPr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2E6CF6"/>
                    </a:solidFill>
                  </a:tcPr>
                </a:tc>
                <a:tc>
                  <a:txBody>
                    <a:bodyPr/>
                    <a:lstStyle/>
                    <a:p>
                      <a:pPr>
                        <a:buNone/>
                      </a:pPr>
                      <a:endParaRPr lang="es-US" sz="1050" kern="1200" dirty="0">
                        <a:solidFill>
                          <a:srgbClr val="6F6E6E"/>
                        </a:solidFill>
                        <a:latin typeface="Arial" charset="0"/>
                        <a:ea typeface="ＭＳ Ｐゴシック" charset="0"/>
                      </a:endParaRPr>
                    </a:p>
                  </a:txBody>
                  <a:tcPr anchor="ctr">
                    <a:lnL w="12700" cap="flat" cmpd="sng" algn="ctr">
                      <a:solidFill>
                        <a:srgbClr val="F8F8F8"/>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chemeClr val="bg1"/>
                    </a:solidFill>
                  </a:tcPr>
                </a:tc>
                <a:extLst>
                  <a:ext uri="{0D108BD9-81ED-4DB2-BD59-A6C34878D82A}">
                    <a16:rowId xmlns:a16="http://schemas.microsoft.com/office/drawing/2014/main" val="1645086885"/>
                  </a:ext>
                </a:extLst>
              </a:tr>
              <a:tr h="245809">
                <a:tc>
                  <a:txBody>
                    <a:bodyPr/>
                    <a:lstStyle/>
                    <a:p>
                      <a:pPr>
                        <a:buNone/>
                      </a:pPr>
                      <a:r>
                        <a:rPr lang="es-US" sz="1050" kern="1200" dirty="0">
                          <a:ln>
                            <a:solidFill>
                              <a:schemeClr val="bg1"/>
                            </a:solidFill>
                          </a:ln>
                          <a:solidFill>
                            <a:srgbClr val="6F6E6E"/>
                          </a:solidFill>
                          <a:latin typeface="Arial" charset="0"/>
                          <a:ea typeface="ＭＳ Ｐゴシック" charset="0"/>
                        </a:rPr>
                        <a:t>NIT:</a:t>
                      </a:r>
                    </a:p>
                  </a:txBody>
                  <a:tcPr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2E6CF6"/>
                    </a:solidFill>
                  </a:tcPr>
                </a:tc>
                <a:tc>
                  <a:txBody>
                    <a:bodyPr/>
                    <a:lstStyle/>
                    <a:p>
                      <a:pPr>
                        <a:buNone/>
                      </a:pPr>
                      <a:endParaRPr lang="es-US" sz="1050" kern="1200" dirty="0">
                        <a:solidFill>
                          <a:srgbClr val="6F6E6E"/>
                        </a:solidFill>
                        <a:latin typeface="Arial" charset="0"/>
                        <a:ea typeface="ＭＳ Ｐゴシック" charset="0"/>
                      </a:endParaRPr>
                    </a:p>
                  </a:txBody>
                  <a:tcPr anchor="ctr">
                    <a:lnL w="12700" cap="flat" cmpd="sng" algn="ctr">
                      <a:solidFill>
                        <a:srgbClr val="F8F8F8"/>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chemeClr val="bg1"/>
                    </a:solidFill>
                  </a:tcPr>
                </a:tc>
                <a:extLst>
                  <a:ext uri="{0D108BD9-81ED-4DB2-BD59-A6C34878D82A}">
                    <a16:rowId xmlns:a16="http://schemas.microsoft.com/office/drawing/2014/main" val="1464580647"/>
                  </a:ext>
                </a:extLst>
              </a:tr>
              <a:tr h="245809">
                <a:tc>
                  <a:txBody>
                    <a:bodyPr/>
                    <a:lstStyle/>
                    <a:p>
                      <a:pPr>
                        <a:buNone/>
                      </a:pPr>
                      <a:r>
                        <a:rPr lang="es-US" sz="1050" kern="1200" dirty="0">
                          <a:ln>
                            <a:solidFill>
                              <a:schemeClr val="bg1"/>
                            </a:solidFill>
                          </a:ln>
                          <a:solidFill>
                            <a:srgbClr val="6F6E6E"/>
                          </a:solidFill>
                          <a:latin typeface="Arial" charset="0"/>
                          <a:ea typeface="ＭＳ Ｐゴシック" charset="0"/>
                        </a:rPr>
                        <a:t>Centro de Trabajo:</a:t>
                      </a:r>
                    </a:p>
                  </a:txBody>
                  <a:tcPr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2E6CF6"/>
                    </a:solidFill>
                  </a:tcPr>
                </a:tc>
                <a:tc>
                  <a:txBody>
                    <a:bodyPr/>
                    <a:lstStyle/>
                    <a:p>
                      <a:pPr>
                        <a:buNone/>
                      </a:pPr>
                      <a:endParaRPr lang="es-US" sz="1050" kern="1200" dirty="0">
                        <a:solidFill>
                          <a:srgbClr val="6F6E6E"/>
                        </a:solidFill>
                        <a:latin typeface="Arial" charset="0"/>
                        <a:ea typeface="ＭＳ Ｐゴシック" charset="0"/>
                      </a:endParaRPr>
                    </a:p>
                  </a:txBody>
                  <a:tcPr anchor="ctr">
                    <a:lnL w="12700" cap="flat" cmpd="sng" algn="ctr">
                      <a:solidFill>
                        <a:srgbClr val="F8F8F8"/>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chemeClr val="bg1"/>
                    </a:solidFill>
                  </a:tcPr>
                </a:tc>
                <a:extLst>
                  <a:ext uri="{0D108BD9-81ED-4DB2-BD59-A6C34878D82A}">
                    <a16:rowId xmlns:a16="http://schemas.microsoft.com/office/drawing/2014/main" val="3957977401"/>
                  </a:ext>
                </a:extLst>
              </a:tr>
              <a:tr h="400177">
                <a:tc>
                  <a:txBody>
                    <a:bodyPr/>
                    <a:lstStyle/>
                    <a:p>
                      <a:pPr>
                        <a:buNone/>
                      </a:pPr>
                      <a:r>
                        <a:rPr lang="es-US" sz="1050" kern="1200" dirty="0">
                          <a:ln>
                            <a:solidFill>
                              <a:schemeClr val="bg1"/>
                            </a:solidFill>
                          </a:ln>
                          <a:solidFill>
                            <a:srgbClr val="6F6E6E"/>
                          </a:solidFill>
                          <a:latin typeface="Arial" charset="0"/>
                          <a:ea typeface="ＭＳ Ｐゴシック" charset="0"/>
                        </a:rPr>
                        <a:t>Periodo reportado:</a:t>
                      </a:r>
                    </a:p>
                  </a:txBody>
                  <a:tcPr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2E6CF6"/>
                    </a:solidFill>
                  </a:tcPr>
                </a:tc>
                <a:tc>
                  <a:txBody>
                    <a:bodyPr/>
                    <a:lstStyle/>
                    <a:p>
                      <a:pPr>
                        <a:buNone/>
                      </a:pPr>
                      <a:r>
                        <a:rPr lang="es-US" sz="1050" kern="1200" dirty="0">
                          <a:solidFill>
                            <a:srgbClr val="6F6E6E"/>
                          </a:solidFill>
                          <a:latin typeface="Arial" charset="0"/>
                          <a:ea typeface="ＭＳ Ｐゴシック" charset="0"/>
                        </a:rPr>
                        <a:t>Primer semestre ☐ / Segundo semestre ☐ / Año: _______</a:t>
                      </a:r>
                    </a:p>
                  </a:txBody>
                  <a:tcPr anchor="ctr">
                    <a:lnL w="12700" cap="flat" cmpd="sng" algn="ctr">
                      <a:solidFill>
                        <a:srgbClr val="F8F8F8"/>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chemeClr val="bg1"/>
                    </a:solidFill>
                  </a:tcPr>
                </a:tc>
                <a:extLst>
                  <a:ext uri="{0D108BD9-81ED-4DB2-BD59-A6C34878D82A}">
                    <a16:rowId xmlns:a16="http://schemas.microsoft.com/office/drawing/2014/main" val="2743079943"/>
                  </a:ext>
                </a:extLst>
              </a:tr>
              <a:tr h="245809">
                <a:tc>
                  <a:txBody>
                    <a:bodyPr/>
                    <a:lstStyle/>
                    <a:p>
                      <a:pPr>
                        <a:buNone/>
                      </a:pPr>
                      <a:r>
                        <a:rPr lang="es-US" sz="1050" kern="1200" dirty="0">
                          <a:ln>
                            <a:solidFill>
                              <a:schemeClr val="bg1"/>
                            </a:solidFill>
                          </a:ln>
                          <a:solidFill>
                            <a:srgbClr val="6F6E6E"/>
                          </a:solidFill>
                          <a:latin typeface="Arial" charset="0"/>
                          <a:ea typeface="ＭＳ Ｐゴシック" charset="0"/>
                        </a:rPr>
                        <a:t>Fecha de elaboración del informe:</a:t>
                      </a:r>
                    </a:p>
                  </a:txBody>
                  <a:tcPr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2E6CF6"/>
                    </a:solidFill>
                  </a:tcPr>
                </a:tc>
                <a:tc>
                  <a:txBody>
                    <a:bodyPr/>
                    <a:lstStyle/>
                    <a:p>
                      <a:pPr>
                        <a:buNone/>
                      </a:pPr>
                      <a:endParaRPr lang="es-US" sz="1050" kern="1200" dirty="0">
                        <a:solidFill>
                          <a:srgbClr val="6F6E6E"/>
                        </a:solidFill>
                        <a:latin typeface="Arial" charset="0"/>
                        <a:ea typeface="ＭＳ Ｐゴシック" charset="0"/>
                      </a:endParaRPr>
                    </a:p>
                  </a:txBody>
                  <a:tcPr anchor="ctr">
                    <a:lnL w="12700" cap="flat" cmpd="sng" algn="ctr">
                      <a:solidFill>
                        <a:srgbClr val="F8F8F8"/>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chemeClr val="bg1"/>
                    </a:solidFill>
                  </a:tcPr>
                </a:tc>
                <a:extLst>
                  <a:ext uri="{0D108BD9-81ED-4DB2-BD59-A6C34878D82A}">
                    <a16:rowId xmlns:a16="http://schemas.microsoft.com/office/drawing/2014/main" val="399148529"/>
                  </a:ext>
                </a:extLst>
              </a:tr>
              <a:tr h="400177">
                <a:tc>
                  <a:txBody>
                    <a:bodyPr/>
                    <a:lstStyle/>
                    <a:p>
                      <a:pPr>
                        <a:buNone/>
                      </a:pPr>
                      <a:r>
                        <a:rPr lang="es-US" sz="1050" kern="1200" dirty="0">
                          <a:ln>
                            <a:solidFill>
                              <a:schemeClr val="bg1"/>
                            </a:solidFill>
                          </a:ln>
                          <a:solidFill>
                            <a:srgbClr val="6F6E6E"/>
                          </a:solidFill>
                          <a:latin typeface="Arial" charset="0"/>
                          <a:ea typeface="ＭＳ Ｐゴシック" charset="0"/>
                        </a:rPr>
                        <a:t>Integrantes del Comité:</a:t>
                      </a:r>
                    </a:p>
                  </a:txBody>
                  <a:tcPr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2E6CF6"/>
                    </a:solidFill>
                  </a:tcPr>
                </a:tc>
                <a:tc>
                  <a:txBody>
                    <a:bodyPr/>
                    <a:lstStyle/>
                    <a:p>
                      <a:pPr>
                        <a:buNone/>
                      </a:pPr>
                      <a:r>
                        <a:rPr lang="es-US" sz="1050" kern="1200" dirty="0">
                          <a:solidFill>
                            <a:srgbClr val="6F6E6E"/>
                          </a:solidFill>
                          <a:latin typeface="Arial" charset="0"/>
                          <a:ea typeface="ＭＳ Ｐゴシック" charset="0"/>
                        </a:rPr>
                        <a:t>Presidente(a), Secretario(a), Representantes del Empleador y de los Trabajadores</a:t>
                      </a:r>
                    </a:p>
                  </a:txBody>
                  <a:tcPr anchor="ctr">
                    <a:lnL w="12700" cap="flat" cmpd="sng" algn="ctr">
                      <a:solidFill>
                        <a:srgbClr val="F8F8F8"/>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chemeClr val="bg1"/>
                    </a:solidFill>
                  </a:tcPr>
                </a:tc>
                <a:extLst>
                  <a:ext uri="{0D108BD9-81ED-4DB2-BD59-A6C34878D82A}">
                    <a16:rowId xmlns:a16="http://schemas.microsoft.com/office/drawing/2014/main" val="3875005406"/>
                  </a:ext>
                </a:extLst>
              </a:tr>
              <a:tr h="345651">
                <a:tc>
                  <a:txBody>
                    <a:bodyPr/>
                    <a:lstStyle/>
                    <a:p>
                      <a:pPr>
                        <a:buNone/>
                      </a:pPr>
                      <a:r>
                        <a:rPr lang="es-US" sz="1050" kern="1200" dirty="0">
                          <a:ln>
                            <a:solidFill>
                              <a:schemeClr val="bg1"/>
                            </a:solidFill>
                          </a:ln>
                          <a:solidFill>
                            <a:srgbClr val="6F6E6E"/>
                          </a:solidFill>
                          <a:latin typeface="Arial" charset="0"/>
                          <a:ea typeface="ＭＳ Ｐゴシック" charset="0"/>
                          <a:cs typeface="+mn-cs"/>
                        </a:rPr>
                        <a:t>Correo institucional del Comité:</a:t>
                      </a:r>
                    </a:p>
                  </a:txBody>
                  <a:tcPr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2E6CF6"/>
                    </a:solidFill>
                  </a:tcPr>
                </a:tc>
                <a:tc>
                  <a:txBody>
                    <a:bodyPr/>
                    <a:lstStyle/>
                    <a:p>
                      <a:pPr>
                        <a:buNone/>
                      </a:pPr>
                      <a:endParaRPr lang="es-US" sz="1000" dirty="0">
                        <a:ln>
                          <a:solidFill>
                            <a:srgbClr val="2E6CF6"/>
                          </a:solidFill>
                        </a:ln>
                      </a:endParaRPr>
                    </a:p>
                  </a:txBody>
                  <a:tcPr anchor="ctr">
                    <a:lnL w="12700" cap="flat" cmpd="sng" algn="ctr">
                      <a:solidFill>
                        <a:srgbClr val="F8F8F8"/>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chemeClr val="bg1"/>
                    </a:solidFill>
                  </a:tcPr>
                </a:tc>
                <a:extLst>
                  <a:ext uri="{0D108BD9-81ED-4DB2-BD59-A6C34878D82A}">
                    <a16:rowId xmlns:a16="http://schemas.microsoft.com/office/drawing/2014/main" val="3399078076"/>
                  </a:ext>
                </a:extLst>
              </a:tr>
            </a:tbl>
          </a:graphicData>
        </a:graphic>
      </p:graphicFrame>
      <p:graphicFrame>
        <p:nvGraphicFramePr>
          <p:cNvPr id="6" name="Tabla 5">
            <a:extLst>
              <a:ext uri="{FF2B5EF4-FFF2-40B4-BE49-F238E27FC236}">
                <a16:creationId xmlns:a16="http://schemas.microsoft.com/office/drawing/2014/main" id="{8225447C-0132-2A5C-306B-B7F7A6E34310}"/>
              </a:ext>
            </a:extLst>
          </p:cNvPr>
          <p:cNvGraphicFramePr>
            <a:graphicFrameLocks noGrp="1"/>
          </p:cNvGraphicFramePr>
          <p:nvPr>
            <p:extLst>
              <p:ext uri="{D42A27DB-BD31-4B8C-83A1-F6EECF244321}">
                <p14:modId xmlns:p14="http://schemas.microsoft.com/office/powerpoint/2010/main" val="1821914262"/>
              </p:ext>
            </p:extLst>
          </p:nvPr>
        </p:nvGraphicFramePr>
        <p:xfrm>
          <a:off x="490330" y="5519383"/>
          <a:ext cx="5915022" cy="2927098"/>
        </p:xfrm>
        <a:graphic>
          <a:graphicData uri="http://schemas.openxmlformats.org/drawingml/2006/table">
            <a:tbl>
              <a:tblPr>
                <a:tableStyleId>{8799B23B-EC83-4686-B30A-512413B5E67A}</a:tableStyleId>
              </a:tblPr>
              <a:tblGrid>
                <a:gridCol w="1643270">
                  <a:extLst>
                    <a:ext uri="{9D8B030D-6E8A-4147-A177-3AD203B41FA5}">
                      <a16:colId xmlns:a16="http://schemas.microsoft.com/office/drawing/2014/main" val="113357030"/>
                    </a:ext>
                  </a:extLst>
                </a:gridCol>
                <a:gridCol w="834887">
                  <a:extLst>
                    <a:ext uri="{9D8B030D-6E8A-4147-A177-3AD203B41FA5}">
                      <a16:colId xmlns:a16="http://schemas.microsoft.com/office/drawing/2014/main" val="489311427"/>
                    </a:ext>
                  </a:extLst>
                </a:gridCol>
                <a:gridCol w="702365">
                  <a:extLst>
                    <a:ext uri="{9D8B030D-6E8A-4147-A177-3AD203B41FA5}">
                      <a16:colId xmlns:a16="http://schemas.microsoft.com/office/drawing/2014/main" val="3826431746"/>
                    </a:ext>
                  </a:extLst>
                </a:gridCol>
                <a:gridCol w="967409">
                  <a:extLst>
                    <a:ext uri="{9D8B030D-6E8A-4147-A177-3AD203B41FA5}">
                      <a16:colId xmlns:a16="http://schemas.microsoft.com/office/drawing/2014/main" val="3983919061"/>
                    </a:ext>
                  </a:extLst>
                </a:gridCol>
                <a:gridCol w="781254">
                  <a:extLst>
                    <a:ext uri="{9D8B030D-6E8A-4147-A177-3AD203B41FA5}">
                      <a16:colId xmlns:a16="http://schemas.microsoft.com/office/drawing/2014/main" val="2571934187"/>
                    </a:ext>
                  </a:extLst>
                </a:gridCol>
                <a:gridCol w="985837">
                  <a:extLst>
                    <a:ext uri="{9D8B030D-6E8A-4147-A177-3AD203B41FA5}">
                      <a16:colId xmlns:a16="http://schemas.microsoft.com/office/drawing/2014/main" val="3134859485"/>
                    </a:ext>
                  </a:extLst>
                </a:gridCol>
              </a:tblGrid>
              <a:tr h="554546">
                <a:tc>
                  <a:txBody>
                    <a:bodyPr/>
                    <a:lstStyle/>
                    <a:p>
                      <a:pPr>
                        <a:buNone/>
                      </a:pPr>
                      <a:r>
                        <a:rPr lang="es-US" sz="1000" kern="1200" dirty="0">
                          <a:solidFill>
                            <a:srgbClr val="F8F8F8"/>
                          </a:solidFill>
                          <a:latin typeface="+mn-lt"/>
                          <a:ea typeface="+mn-ea"/>
                          <a:cs typeface="+mn-cs"/>
                        </a:rPr>
                        <a:t>Tipo de actuación</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rgbClr val="2E6CF6"/>
                    </a:solidFill>
                  </a:tcPr>
                </a:tc>
                <a:tc>
                  <a:txBody>
                    <a:bodyPr/>
                    <a:lstStyle/>
                    <a:p>
                      <a:pPr>
                        <a:buNone/>
                      </a:pPr>
                      <a:r>
                        <a:rPr lang="es-US" sz="900" kern="1200" dirty="0">
                          <a:solidFill>
                            <a:srgbClr val="F8F8F8"/>
                          </a:solidFill>
                          <a:latin typeface="+mn-lt"/>
                          <a:ea typeface="+mn-ea"/>
                          <a:cs typeface="+mn-cs"/>
                        </a:rPr>
                        <a:t>Casos recibidos</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rgbClr val="2E6CF6"/>
                    </a:solidFill>
                  </a:tcPr>
                </a:tc>
                <a:tc>
                  <a:txBody>
                    <a:bodyPr/>
                    <a:lstStyle/>
                    <a:p>
                      <a:pPr>
                        <a:buNone/>
                      </a:pPr>
                      <a:r>
                        <a:rPr lang="es-US" sz="900" kern="1200" dirty="0">
                          <a:solidFill>
                            <a:srgbClr val="F8F8F8"/>
                          </a:solidFill>
                          <a:latin typeface="+mn-lt"/>
                          <a:ea typeface="+mn-ea"/>
                          <a:cs typeface="+mn-cs"/>
                        </a:rPr>
                        <a:t>Casos en trámite</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rgbClr val="2E6CF6"/>
                    </a:solidFill>
                  </a:tcPr>
                </a:tc>
                <a:tc>
                  <a:txBody>
                    <a:bodyPr/>
                    <a:lstStyle/>
                    <a:p>
                      <a:pPr>
                        <a:buNone/>
                      </a:pPr>
                      <a:r>
                        <a:rPr lang="es-US" sz="900" kern="1200" dirty="0">
                          <a:solidFill>
                            <a:srgbClr val="F8F8F8"/>
                          </a:solidFill>
                          <a:latin typeface="+mn-lt"/>
                          <a:ea typeface="+mn-ea"/>
                          <a:cs typeface="+mn-cs"/>
                        </a:rPr>
                        <a:t>Casos cerrados</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rgbClr val="2E6CF6"/>
                    </a:solidFill>
                  </a:tcPr>
                </a:tc>
                <a:tc>
                  <a:txBody>
                    <a:bodyPr/>
                    <a:lstStyle/>
                    <a:p>
                      <a:pPr>
                        <a:buNone/>
                      </a:pPr>
                      <a:r>
                        <a:rPr lang="es-US" sz="900" kern="1200" dirty="0">
                          <a:solidFill>
                            <a:srgbClr val="F8F8F8"/>
                          </a:solidFill>
                          <a:latin typeface="+mn-lt"/>
                          <a:ea typeface="+mn-ea"/>
                          <a:cs typeface="+mn-cs"/>
                        </a:rPr>
                        <a:t>No casos</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rgbClr val="2E6CF6"/>
                    </a:solidFill>
                  </a:tcPr>
                </a:tc>
                <a:tc>
                  <a:txBody>
                    <a:bodyPr/>
                    <a:lstStyle/>
                    <a:p>
                      <a:pPr>
                        <a:buNone/>
                      </a:pPr>
                      <a:r>
                        <a:rPr lang="es-US" sz="900" kern="1200" dirty="0">
                          <a:solidFill>
                            <a:srgbClr val="F8F8F8"/>
                          </a:solidFill>
                          <a:latin typeface="+mn-lt"/>
                          <a:ea typeface="+mn-ea"/>
                          <a:cs typeface="+mn-cs"/>
                        </a:rPr>
                        <a:t>Canalizados a otras instancias</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rgbClr val="2E6CF6"/>
                    </a:solidFill>
                  </a:tcPr>
                </a:tc>
                <a:extLst>
                  <a:ext uri="{0D108BD9-81ED-4DB2-BD59-A6C34878D82A}">
                    <a16:rowId xmlns:a16="http://schemas.microsoft.com/office/drawing/2014/main" val="1641039719"/>
                  </a:ext>
                </a:extLst>
              </a:tr>
              <a:tr h="554546">
                <a:tc>
                  <a:txBody>
                    <a:bodyPr/>
                    <a:lstStyle/>
                    <a:p>
                      <a:pPr>
                        <a:buNone/>
                      </a:pPr>
                      <a:r>
                        <a:rPr lang="es-US" sz="1000" dirty="0"/>
                        <a:t>Quejas por presunto acoso laboral</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extLst>
                  <a:ext uri="{0D108BD9-81ED-4DB2-BD59-A6C34878D82A}">
                    <a16:rowId xmlns:a16="http://schemas.microsoft.com/office/drawing/2014/main" val="1133065635"/>
                  </a:ext>
                </a:extLst>
              </a:tr>
              <a:tr h="708914">
                <a:tc>
                  <a:txBody>
                    <a:bodyPr/>
                    <a:lstStyle/>
                    <a:p>
                      <a:pPr>
                        <a:buNone/>
                      </a:pPr>
                      <a:r>
                        <a:rPr lang="es-US" sz="1000" dirty="0"/>
                        <a:t>Conflictos interpersonales convivencia</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extLst>
                  <a:ext uri="{0D108BD9-81ED-4DB2-BD59-A6C34878D82A}">
                    <a16:rowId xmlns:a16="http://schemas.microsoft.com/office/drawing/2014/main" val="3735861713"/>
                  </a:ext>
                </a:extLst>
              </a:tr>
              <a:tr h="863283">
                <a:tc>
                  <a:txBody>
                    <a:bodyPr/>
                    <a:lstStyle/>
                    <a:p>
                      <a:pPr>
                        <a:buNone/>
                      </a:pPr>
                      <a:r>
                        <a:rPr lang="es-US" sz="1000" dirty="0"/>
                        <a:t>Solicitudes de orientación acompañamiento</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extLst>
                  <a:ext uri="{0D108BD9-81ED-4DB2-BD59-A6C34878D82A}">
                    <a16:rowId xmlns:a16="http://schemas.microsoft.com/office/drawing/2014/main" val="1557109242"/>
                  </a:ext>
                </a:extLst>
              </a:tr>
              <a:tr h="245809">
                <a:tc>
                  <a:txBody>
                    <a:bodyPr/>
                    <a:lstStyle/>
                    <a:p>
                      <a:pPr>
                        <a:buNone/>
                      </a:pPr>
                      <a:r>
                        <a:rPr lang="es-US" sz="1000"/>
                        <a:t>Total general</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tc>
                  <a:txBody>
                    <a:bodyPr/>
                    <a:lstStyle/>
                    <a:p>
                      <a:pPr>
                        <a:buNone/>
                      </a:pPr>
                      <a:endParaRPr lang="es-US" sz="1000"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tcPr>
                </a:tc>
                <a:extLst>
                  <a:ext uri="{0D108BD9-81ED-4DB2-BD59-A6C34878D82A}">
                    <a16:rowId xmlns:a16="http://schemas.microsoft.com/office/drawing/2014/main" val="4020991208"/>
                  </a:ext>
                </a:extLst>
              </a:tr>
            </a:tbl>
          </a:graphicData>
        </a:graphic>
      </p:graphicFrame>
    </p:spTree>
    <p:extLst>
      <p:ext uri="{BB962C8B-B14F-4D97-AF65-F5344CB8AC3E}">
        <p14:creationId xmlns:p14="http://schemas.microsoft.com/office/powerpoint/2010/main" val="328329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47E08-8251-D405-B587-5310F3D919C8}"/>
            </a:ext>
          </a:extLst>
        </p:cNvPr>
        <p:cNvGrpSpPr/>
        <p:nvPr/>
      </p:nvGrpSpPr>
      <p:grpSpPr>
        <a:xfrm>
          <a:off x="0" y="0"/>
          <a:ext cx="0" cy="0"/>
          <a:chOff x="0" y="0"/>
          <a:chExt cx="0" cy="0"/>
        </a:xfrm>
      </p:grpSpPr>
      <p:sp>
        <p:nvSpPr>
          <p:cNvPr id="17" name="CuadroTexto 16">
            <a:extLst>
              <a:ext uri="{FF2B5EF4-FFF2-40B4-BE49-F238E27FC236}">
                <a16:creationId xmlns:a16="http://schemas.microsoft.com/office/drawing/2014/main" id="{FC99081B-DE04-20DA-AFA7-A2733221CE3C}"/>
              </a:ext>
            </a:extLst>
          </p:cNvPr>
          <p:cNvSpPr txBox="1"/>
          <p:nvPr/>
        </p:nvSpPr>
        <p:spPr>
          <a:xfrm>
            <a:off x="393016" y="326451"/>
            <a:ext cx="5418706" cy="861774"/>
          </a:xfrm>
          <a:prstGeom prst="rect">
            <a:avLst/>
          </a:prstGeom>
          <a:noFill/>
        </p:spPr>
        <p:txBody>
          <a:bodyPr wrap="square">
            <a:spAutoFit/>
          </a:bodyPr>
          <a:lstStyle/>
          <a:p>
            <a:pPr algn="ctr"/>
            <a:r>
              <a:rPr lang="es-US" sz="1800" b="1" dirty="0">
                <a:solidFill>
                  <a:schemeClr val="bg1"/>
                </a:solidFill>
              </a:rPr>
              <a:t>INFORME TRIMESTRAL DEL COMITÉ DE CONVIVENCIA LABORAL</a:t>
            </a:r>
          </a:p>
          <a:p>
            <a:pPr algn="ctr"/>
            <a:r>
              <a:rPr lang="es-US" sz="1400" dirty="0">
                <a:solidFill>
                  <a:schemeClr val="bg1"/>
                </a:solidFill>
              </a:rPr>
              <a:t>(Conforme al Artículo 12 de la Resolución 3461 de 2025)</a:t>
            </a:r>
            <a:r>
              <a:rPr lang="es-419" sz="1400" b="1" dirty="0">
                <a:solidFill>
                  <a:schemeClr val="bg1"/>
                </a:solidFill>
                <a:latin typeface="Calibri" panose="020F0502020204030204" pitchFamily="34" charset="0"/>
                <a:ea typeface="Times New Roman" panose="02020603050405020304" pitchFamily="18" charset="0"/>
              </a:rPr>
              <a:t> </a:t>
            </a:r>
            <a:endParaRPr lang="es-US" sz="1400" dirty="0">
              <a:solidFill>
                <a:schemeClr val="bg1"/>
              </a:solidFill>
              <a:effectLst/>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9D2D1BDA-1A21-1C82-1EB1-BD28B3092E79}"/>
              </a:ext>
            </a:extLst>
          </p:cNvPr>
          <p:cNvSpPr>
            <a:spLocks noChangeArrowheads="1"/>
          </p:cNvSpPr>
          <p:nvPr/>
        </p:nvSpPr>
        <p:spPr bwMode="auto">
          <a:xfrm>
            <a:off x="393016" y="1715591"/>
            <a:ext cx="6187524" cy="348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US" sz="1050" b="1" dirty="0">
                <a:solidFill>
                  <a:srgbClr val="2E6CF6"/>
                </a:solidFill>
              </a:rPr>
              <a:t>4. ANÁLISIS DE TENDENCIAS Y OBSERVACIONES</a:t>
            </a:r>
          </a:p>
          <a:p>
            <a:endParaRPr lang="es-US" sz="1050" dirty="0">
              <a:solidFill>
                <a:srgbClr val="6F6E6E"/>
              </a:solidFill>
            </a:endParaRPr>
          </a:p>
          <a:p>
            <a:r>
              <a:rPr lang="es-US" sz="1050" dirty="0">
                <a:solidFill>
                  <a:srgbClr val="6F6E6E"/>
                </a:solidFill>
              </a:rPr>
              <a:t>Durante el periodo analizado, el Comité identificó los siguientes patrones o causas frecuentes en los reportes recibidos:</a:t>
            </a: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r>
              <a:rPr lang="es-US" sz="1050" dirty="0">
                <a:solidFill>
                  <a:srgbClr val="6F6E6E"/>
                </a:solidFill>
              </a:rPr>
              <a:t>Áreas con mayor recurrencia: ______________________________</a:t>
            </a:r>
            <a:br>
              <a:rPr lang="es-US" sz="1050" dirty="0">
                <a:solidFill>
                  <a:srgbClr val="6F6E6E"/>
                </a:solidFill>
              </a:rPr>
            </a:br>
            <a:endParaRPr lang="es-US" sz="1050" dirty="0">
              <a:solidFill>
                <a:srgbClr val="6F6E6E"/>
              </a:solidFill>
            </a:endParaRPr>
          </a:p>
          <a:p>
            <a:r>
              <a:rPr lang="es-US" sz="1050" dirty="0">
                <a:solidFill>
                  <a:srgbClr val="6F6E6E"/>
                </a:solidFill>
              </a:rPr>
              <a:t>Factores asociados: comunicación, liderazgo, carga laboral, roles, clima, otros.</a:t>
            </a:r>
          </a:p>
          <a:p>
            <a:endParaRPr lang="es-US" sz="1050" dirty="0">
              <a:solidFill>
                <a:srgbClr val="6F6E6E"/>
              </a:solidFill>
            </a:endParaRPr>
          </a:p>
          <a:p>
            <a:r>
              <a:rPr lang="es-US" sz="1050" dirty="0">
                <a:solidFill>
                  <a:srgbClr val="6F6E6E"/>
                </a:solidFill>
              </a:rPr>
              <a:t>Comparativo con el semestre anterior (si aplica):</a:t>
            </a:r>
            <a:br>
              <a:rPr lang="es-US" sz="1050" dirty="0">
                <a:solidFill>
                  <a:srgbClr val="6F6E6E"/>
                </a:solidFill>
              </a:rPr>
            </a:br>
            <a:r>
              <a:rPr lang="es-US" sz="1050" dirty="0">
                <a:solidFill>
                  <a:srgbClr val="6F6E6E"/>
                </a:solidFill>
              </a:rPr>
              <a:t> ☐ Aumento ☐ Disminución ☐ Estable</a:t>
            </a:r>
            <a:br>
              <a:rPr lang="es-US" sz="1050" dirty="0">
                <a:solidFill>
                  <a:srgbClr val="6F6E6E"/>
                </a:solidFill>
              </a:rPr>
            </a:br>
            <a:endParaRPr lang="es-US" sz="1050" dirty="0">
              <a:solidFill>
                <a:srgbClr val="6F6E6E"/>
              </a:solidFill>
            </a:endParaRPr>
          </a:p>
          <a:p>
            <a:r>
              <a:rPr lang="es-US" sz="1050" dirty="0">
                <a:solidFill>
                  <a:srgbClr val="6F6E6E"/>
                </a:solidFill>
              </a:rPr>
              <a:t>Variación porcentual: _______%</a:t>
            </a:r>
          </a:p>
        </p:txBody>
      </p:sp>
      <p:sp>
        <p:nvSpPr>
          <p:cNvPr id="3" name="Rectángulo 2">
            <a:extLst>
              <a:ext uri="{FF2B5EF4-FFF2-40B4-BE49-F238E27FC236}">
                <a16:creationId xmlns:a16="http://schemas.microsoft.com/office/drawing/2014/main" id="{FB215C65-05DC-B524-6CD0-14F601F7A3C0}"/>
              </a:ext>
            </a:extLst>
          </p:cNvPr>
          <p:cNvSpPr/>
          <p:nvPr/>
        </p:nvSpPr>
        <p:spPr>
          <a:xfrm>
            <a:off x="490330" y="2517913"/>
            <a:ext cx="5915022" cy="1232452"/>
          </a:xfrm>
          <a:prstGeom prst="rect">
            <a:avLst/>
          </a:prstGeom>
          <a:solidFill>
            <a:schemeClr val="bg1"/>
          </a:solidFill>
          <a:ln>
            <a:solidFill>
              <a:srgbClr val="2E6C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S" dirty="0"/>
          </a:p>
        </p:txBody>
      </p:sp>
      <p:sp>
        <p:nvSpPr>
          <p:cNvPr id="4" name="Rectangle 1">
            <a:extLst>
              <a:ext uri="{FF2B5EF4-FFF2-40B4-BE49-F238E27FC236}">
                <a16:creationId xmlns:a16="http://schemas.microsoft.com/office/drawing/2014/main" id="{E166DEE3-4E97-3FC6-CC35-18F60C3B5BA6}"/>
              </a:ext>
            </a:extLst>
          </p:cNvPr>
          <p:cNvSpPr>
            <a:spLocks noChangeArrowheads="1"/>
          </p:cNvSpPr>
          <p:nvPr/>
        </p:nvSpPr>
        <p:spPr bwMode="auto">
          <a:xfrm>
            <a:off x="393016" y="5439986"/>
            <a:ext cx="6187524"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US" sz="1050" b="1" dirty="0">
                <a:solidFill>
                  <a:srgbClr val="2E6CF6"/>
                </a:solidFill>
              </a:rPr>
              <a:t>5. ACCIONES PREVENTIVAS Y DE PROMOCIÓN DESARROLLADAS</a:t>
            </a:r>
          </a:p>
          <a:p>
            <a:endParaRPr lang="es-US" sz="1050" b="1" dirty="0">
              <a:solidFill>
                <a:srgbClr val="6F6E6E"/>
              </a:solidFill>
            </a:endParaRPr>
          </a:p>
          <a:p>
            <a:endParaRPr lang="es-US" sz="1050" b="1" dirty="0">
              <a:solidFill>
                <a:srgbClr val="6F6E6E"/>
              </a:solidFill>
            </a:endParaRPr>
          </a:p>
        </p:txBody>
      </p:sp>
      <p:graphicFrame>
        <p:nvGraphicFramePr>
          <p:cNvPr id="7" name="Tabla 6">
            <a:extLst>
              <a:ext uri="{FF2B5EF4-FFF2-40B4-BE49-F238E27FC236}">
                <a16:creationId xmlns:a16="http://schemas.microsoft.com/office/drawing/2014/main" id="{C0C0F95B-0A37-2751-A7A0-CA9227996929}"/>
              </a:ext>
            </a:extLst>
          </p:cNvPr>
          <p:cNvGraphicFramePr>
            <a:graphicFrameLocks noGrp="1"/>
          </p:cNvGraphicFramePr>
          <p:nvPr>
            <p:extLst>
              <p:ext uri="{D42A27DB-BD31-4B8C-83A1-F6EECF244321}">
                <p14:modId xmlns:p14="http://schemas.microsoft.com/office/powerpoint/2010/main" val="1813192555"/>
              </p:ext>
            </p:extLst>
          </p:nvPr>
        </p:nvGraphicFramePr>
        <p:xfrm>
          <a:off x="335238" y="5768863"/>
          <a:ext cx="6303080" cy="2401063"/>
        </p:xfrm>
        <a:graphic>
          <a:graphicData uri="http://schemas.openxmlformats.org/drawingml/2006/table">
            <a:tbl>
              <a:tblPr/>
              <a:tblGrid>
                <a:gridCol w="2452488">
                  <a:extLst>
                    <a:ext uri="{9D8B030D-6E8A-4147-A177-3AD203B41FA5}">
                      <a16:colId xmlns:a16="http://schemas.microsoft.com/office/drawing/2014/main" val="3182410999"/>
                    </a:ext>
                  </a:extLst>
                </a:gridCol>
                <a:gridCol w="967409">
                  <a:extLst>
                    <a:ext uri="{9D8B030D-6E8A-4147-A177-3AD203B41FA5}">
                      <a16:colId xmlns:a16="http://schemas.microsoft.com/office/drawing/2014/main" val="2339924391"/>
                    </a:ext>
                  </a:extLst>
                </a:gridCol>
                <a:gridCol w="1099930">
                  <a:extLst>
                    <a:ext uri="{9D8B030D-6E8A-4147-A177-3AD203B41FA5}">
                      <a16:colId xmlns:a16="http://schemas.microsoft.com/office/drawing/2014/main" val="2968717686"/>
                    </a:ext>
                  </a:extLst>
                </a:gridCol>
                <a:gridCol w="848139">
                  <a:extLst>
                    <a:ext uri="{9D8B030D-6E8A-4147-A177-3AD203B41FA5}">
                      <a16:colId xmlns:a16="http://schemas.microsoft.com/office/drawing/2014/main" val="4229355809"/>
                    </a:ext>
                  </a:extLst>
                </a:gridCol>
                <a:gridCol w="935114">
                  <a:extLst>
                    <a:ext uri="{9D8B030D-6E8A-4147-A177-3AD203B41FA5}">
                      <a16:colId xmlns:a16="http://schemas.microsoft.com/office/drawing/2014/main" val="4106546066"/>
                    </a:ext>
                  </a:extLst>
                </a:gridCol>
              </a:tblGrid>
              <a:tr h="0">
                <a:tc>
                  <a:txBody>
                    <a:bodyPr/>
                    <a:lstStyle/>
                    <a:p>
                      <a:pPr>
                        <a:buNone/>
                      </a:pPr>
                      <a:r>
                        <a:rPr lang="es-US" sz="1013" kern="1200" dirty="0">
                          <a:solidFill>
                            <a:schemeClr val="bg1"/>
                          </a:solidFill>
                          <a:latin typeface="+mn-lt"/>
                          <a:ea typeface="+mn-ea"/>
                          <a:cs typeface="+mn-cs"/>
                        </a:rPr>
                        <a:t>Actividad / Estrategia</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rgbClr val="2E6CF6"/>
                    </a:solidFill>
                  </a:tcPr>
                </a:tc>
                <a:tc>
                  <a:txBody>
                    <a:bodyPr/>
                    <a:lstStyle/>
                    <a:p>
                      <a:pPr>
                        <a:buNone/>
                      </a:pPr>
                      <a:r>
                        <a:rPr lang="es-US" sz="1013" kern="1200" dirty="0">
                          <a:solidFill>
                            <a:schemeClr val="bg1"/>
                          </a:solidFill>
                          <a:latin typeface="+mn-lt"/>
                          <a:ea typeface="+mn-ea"/>
                          <a:cs typeface="+mn-cs"/>
                        </a:rPr>
                        <a:t>Fecha de ejecución</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rgbClr val="2E6CF6"/>
                    </a:solidFill>
                  </a:tcPr>
                </a:tc>
                <a:tc>
                  <a:txBody>
                    <a:bodyPr/>
                    <a:lstStyle/>
                    <a:p>
                      <a:pPr>
                        <a:buNone/>
                      </a:pPr>
                      <a:r>
                        <a:rPr lang="es-US" sz="1013" kern="1200" dirty="0">
                          <a:solidFill>
                            <a:schemeClr val="bg1"/>
                          </a:solidFill>
                          <a:latin typeface="+mn-lt"/>
                          <a:ea typeface="+mn-ea"/>
                          <a:cs typeface="+mn-cs"/>
                        </a:rPr>
                        <a:t>Población objetivo</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rgbClr val="2E6CF6"/>
                    </a:solidFill>
                  </a:tcPr>
                </a:tc>
                <a:tc>
                  <a:txBody>
                    <a:bodyPr/>
                    <a:lstStyle/>
                    <a:p>
                      <a:pPr>
                        <a:buNone/>
                      </a:pPr>
                      <a:r>
                        <a:rPr lang="es-US" sz="1013" kern="1200" dirty="0">
                          <a:solidFill>
                            <a:schemeClr val="bg1"/>
                          </a:solidFill>
                          <a:latin typeface="+mn-lt"/>
                          <a:ea typeface="+mn-ea"/>
                          <a:cs typeface="+mn-cs"/>
                        </a:rPr>
                        <a:t>Área responsable / apoyo</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rgbClr val="2E6CF6"/>
                    </a:solidFill>
                  </a:tcPr>
                </a:tc>
                <a:tc>
                  <a:txBody>
                    <a:bodyPr/>
                    <a:lstStyle/>
                    <a:p>
                      <a:pPr>
                        <a:buNone/>
                      </a:pPr>
                      <a:r>
                        <a:rPr lang="es-US" sz="1013" kern="1200" dirty="0">
                          <a:solidFill>
                            <a:schemeClr val="bg1"/>
                          </a:solidFill>
                          <a:latin typeface="+mn-lt"/>
                          <a:ea typeface="+mn-ea"/>
                          <a:cs typeface="+mn-cs"/>
                        </a:rPr>
                        <a:t>Evidencia (anexo o registro)</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rgbClr val="2E6CF6"/>
                    </a:solidFill>
                  </a:tcPr>
                </a:tc>
                <a:extLst>
                  <a:ext uri="{0D108BD9-81ED-4DB2-BD59-A6C34878D82A}">
                    <a16:rowId xmlns:a16="http://schemas.microsoft.com/office/drawing/2014/main" val="4232036855"/>
                  </a:ext>
                </a:extLst>
              </a:tr>
              <a:tr h="0">
                <a:tc>
                  <a:txBody>
                    <a:bodyPr/>
                    <a:lstStyle/>
                    <a:p>
                      <a:pPr>
                        <a:buNone/>
                      </a:pPr>
                      <a:r>
                        <a:rPr lang="es-US" dirty="0">
                          <a:solidFill>
                            <a:srgbClr val="6F6E6E"/>
                          </a:solidFill>
                        </a:rPr>
                        <a:t>Sensibilización sobre convivencia y respeto laboral</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extLst>
                  <a:ext uri="{0D108BD9-81ED-4DB2-BD59-A6C34878D82A}">
                    <a16:rowId xmlns:a16="http://schemas.microsoft.com/office/drawing/2014/main" val="3746537880"/>
                  </a:ext>
                </a:extLst>
              </a:tr>
              <a:tr h="0">
                <a:tc>
                  <a:txBody>
                    <a:bodyPr/>
                    <a:lstStyle/>
                    <a:p>
                      <a:pPr>
                        <a:buNone/>
                      </a:pPr>
                      <a:r>
                        <a:rPr lang="es-US" dirty="0">
                          <a:solidFill>
                            <a:srgbClr val="6F6E6E"/>
                          </a:solidFill>
                        </a:rPr>
                        <a:t>Campaña de salud mental y bienestar emocional</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extLst>
                  <a:ext uri="{0D108BD9-81ED-4DB2-BD59-A6C34878D82A}">
                    <a16:rowId xmlns:a16="http://schemas.microsoft.com/office/drawing/2014/main" val="3684234370"/>
                  </a:ext>
                </a:extLst>
              </a:tr>
              <a:tr h="0">
                <a:tc>
                  <a:txBody>
                    <a:bodyPr/>
                    <a:lstStyle/>
                    <a:p>
                      <a:pPr>
                        <a:buNone/>
                      </a:pPr>
                      <a:r>
                        <a:rPr lang="es-US" dirty="0">
                          <a:solidFill>
                            <a:srgbClr val="6F6E6E"/>
                          </a:solidFill>
                        </a:rPr>
                        <a:t>Formación en comunicación asertiva y liderazgo empático</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extLst>
                  <a:ext uri="{0D108BD9-81ED-4DB2-BD59-A6C34878D82A}">
                    <a16:rowId xmlns:a16="http://schemas.microsoft.com/office/drawing/2014/main" val="2224878938"/>
                  </a:ext>
                </a:extLst>
              </a:tr>
              <a:tr h="0">
                <a:tc>
                  <a:txBody>
                    <a:bodyPr/>
                    <a:lstStyle/>
                    <a:p>
                      <a:pPr>
                        <a:buNone/>
                      </a:pPr>
                      <a:r>
                        <a:rPr lang="es-US" dirty="0">
                          <a:solidFill>
                            <a:srgbClr val="6F6E6E"/>
                          </a:solidFill>
                        </a:rPr>
                        <a:t>Actividades de integración o reconocimiento</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extLst>
                  <a:ext uri="{0D108BD9-81ED-4DB2-BD59-A6C34878D82A}">
                    <a16:rowId xmlns:a16="http://schemas.microsoft.com/office/drawing/2014/main" val="2802240012"/>
                  </a:ext>
                </a:extLst>
              </a:tr>
              <a:tr h="0">
                <a:tc>
                  <a:txBody>
                    <a:bodyPr/>
                    <a:lstStyle/>
                    <a:p>
                      <a:pPr>
                        <a:buNone/>
                      </a:pPr>
                      <a:r>
                        <a:rPr lang="es-US" dirty="0">
                          <a:solidFill>
                            <a:srgbClr val="6F6E6E"/>
                          </a:solidFill>
                        </a:rPr>
                        <a:t>Asesoría o acompañamiento de la ARL</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extLst>
                  <a:ext uri="{0D108BD9-81ED-4DB2-BD59-A6C34878D82A}">
                    <a16:rowId xmlns:a16="http://schemas.microsoft.com/office/drawing/2014/main" val="1014743952"/>
                  </a:ext>
                </a:extLst>
              </a:tr>
            </a:tbl>
          </a:graphicData>
        </a:graphic>
      </p:graphicFrame>
      <p:sp>
        <p:nvSpPr>
          <p:cNvPr id="9" name="CuadroTexto 8">
            <a:extLst>
              <a:ext uri="{FF2B5EF4-FFF2-40B4-BE49-F238E27FC236}">
                <a16:creationId xmlns:a16="http://schemas.microsoft.com/office/drawing/2014/main" id="{5C88B05D-86E4-7537-0282-823E3323A1BA}"/>
              </a:ext>
            </a:extLst>
          </p:cNvPr>
          <p:cNvSpPr txBox="1"/>
          <p:nvPr/>
        </p:nvSpPr>
        <p:spPr>
          <a:xfrm>
            <a:off x="335238" y="8291054"/>
            <a:ext cx="6522762" cy="415498"/>
          </a:xfrm>
          <a:prstGeom prst="rect">
            <a:avLst/>
          </a:prstGeom>
          <a:noFill/>
        </p:spPr>
        <p:txBody>
          <a:bodyPr wrap="square">
            <a:spAutoFit/>
          </a:bodyPr>
          <a:lstStyle/>
          <a:p>
            <a:r>
              <a:rPr lang="es-US" sz="1050" dirty="0">
                <a:solidFill>
                  <a:srgbClr val="6F6E6E"/>
                </a:solidFill>
              </a:rPr>
              <a:t>Estas acciones contribuyen al fortalecimiento del clima laboral y al cumplimiento del Plan Anual de Promoción y Prevención del Comité.</a:t>
            </a:r>
          </a:p>
        </p:txBody>
      </p:sp>
    </p:spTree>
    <p:extLst>
      <p:ext uri="{BB962C8B-B14F-4D97-AF65-F5344CB8AC3E}">
        <p14:creationId xmlns:p14="http://schemas.microsoft.com/office/powerpoint/2010/main" val="93609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0D174-1954-0864-FDCF-543ECAC6D678}"/>
            </a:ext>
          </a:extLst>
        </p:cNvPr>
        <p:cNvGrpSpPr/>
        <p:nvPr/>
      </p:nvGrpSpPr>
      <p:grpSpPr>
        <a:xfrm>
          <a:off x="0" y="0"/>
          <a:ext cx="0" cy="0"/>
          <a:chOff x="0" y="0"/>
          <a:chExt cx="0" cy="0"/>
        </a:xfrm>
      </p:grpSpPr>
      <p:sp>
        <p:nvSpPr>
          <p:cNvPr id="17" name="CuadroTexto 16">
            <a:extLst>
              <a:ext uri="{FF2B5EF4-FFF2-40B4-BE49-F238E27FC236}">
                <a16:creationId xmlns:a16="http://schemas.microsoft.com/office/drawing/2014/main" id="{56FBDF1C-225F-6726-86B8-445CB5F1C987}"/>
              </a:ext>
            </a:extLst>
          </p:cNvPr>
          <p:cNvSpPr txBox="1"/>
          <p:nvPr/>
        </p:nvSpPr>
        <p:spPr>
          <a:xfrm>
            <a:off x="393016" y="326451"/>
            <a:ext cx="5418706" cy="861774"/>
          </a:xfrm>
          <a:prstGeom prst="rect">
            <a:avLst/>
          </a:prstGeom>
          <a:noFill/>
        </p:spPr>
        <p:txBody>
          <a:bodyPr wrap="square">
            <a:spAutoFit/>
          </a:bodyPr>
          <a:lstStyle/>
          <a:p>
            <a:pPr algn="ctr"/>
            <a:r>
              <a:rPr lang="es-US" sz="1800" b="1" dirty="0">
                <a:solidFill>
                  <a:schemeClr val="bg1"/>
                </a:solidFill>
              </a:rPr>
              <a:t>INFORME TRIMESTRAL DEL COMITÉ DE CONVIVENCIA LABORAL</a:t>
            </a:r>
          </a:p>
          <a:p>
            <a:pPr algn="ctr"/>
            <a:r>
              <a:rPr lang="es-US" sz="1400" dirty="0">
                <a:solidFill>
                  <a:schemeClr val="bg1"/>
                </a:solidFill>
              </a:rPr>
              <a:t>(Conforme al Artículo 12 de la Resolución 3461 de 2025)</a:t>
            </a:r>
            <a:r>
              <a:rPr lang="es-419" sz="1400" b="1" dirty="0">
                <a:solidFill>
                  <a:schemeClr val="bg1"/>
                </a:solidFill>
                <a:latin typeface="Calibri" panose="020F0502020204030204" pitchFamily="34" charset="0"/>
                <a:ea typeface="Times New Roman" panose="02020603050405020304" pitchFamily="18" charset="0"/>
              </a:rPr>
              <a:t> </a:t>
            </a:r>
            <a:endParaRPr lang="es-US" sz="1400" dirty="0">
              <a:solidFill>
                <a:schemeClr val="bg1"/>
              </a:solidFill>
              <a:effectLst/>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19E80154-CF92-7973-18D8-A9CD1974B27D}"/>
              </a:ext>
            </a:extLst>
          </p:cNvPr>
          <p:cNvSpPr>
            <a:spLocks noChangeArrowheads="1"/>
          </p:cNvSpPr>
          <p:nvPr/>
        </p:nvSpPr>
        <p:spPr bwMode="auto">
          <a:xfrm>
            <a:off x="418087" y="1770384"/>
            <a:ext cx="6187524"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US" sz="1050" b="1" dirty="0">
                <a:solidFill>
                  <a:srgbClr val="2E6CF6"/>
                </a:solidFill>
              </a:rPr>
              <a:t>6. GESTIÓN CON EL ACOMPAÑAMIENTO DE LA ARL</a:t>
            </a:r>
          </a:p>
          <a:p>
            <a:endParaRPr lang="es-US" sz="1050" dirty="0">
              <a:solidFill>
                <a:srgbClr val="6F6E6E"/>
              </a:solidFill>
            </a:endParaRPr>
          </a:p>
          <a:p>
            <a:r>
              <a:rPr lang="es-US" sz="1050" dirty="0">
                <a:solidFill>
                  <a:srgbClr val="6F6E6E"/>
                </a:solidFill>
              </a:rPr>
              <a:t>Durante el semestre, la ARL SURA brindó acompañamiento técnico en los siguientes temas:</a:t>
            </a: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p:txBody>
      </p:sp>
      <p:sp>
        <p:nvSpPr>
          <p:cNvPr id="3" name="Rectángulo 2">
            <a:extLst>
              <a:ext uri="{FF2B5EF4-FFF2-40B4-BE49-F238E27FC236}">
                <a16:creationId xmlns:a16="http://schemas.microsoft.com/office/drawing/2014/main" id="{74320A40-BC3E-9B95-FEC6-C53EC12B598E}"/>
              </a:ext>
            </a:extLst>
          </p:cNvPr>
          <p:cNvSpPr/>
          <p:nvPr/>
        </p:nvSpPr>
        <p:spPr>
          <a:xfrm>
            <a:off x="490330" y="2517913"/>
            <a:ext cx="5915022" cy="1232452"/>
          </a:xfrm>
          <a:prstGeom prst="rect">
            <a:avLst/>
          </a:prstGeom>
          <a:solidFill>
            <a:schemeClr val="bg1"/>
          </a:solidFill>
          <a:ln>
            <a:solidFill>
              <a:srgbClr val="2E6C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S" dirty="0"/>
          </a:p>
        </p:txBody>
      </p:sp>
      <p:sp>
        <p:nvSpPr>
          <p:cNvPr id="5" name="Rectangle 1">
            <a:extLst>
              <a:ext uri="{FF2B5EF4-FFF2-40B4-BE49-F238E27FC236}">
                <a16:creationId xmlns:a16="http://schemas.microsoft.com/office/drawing/2014/main" id="{146D8A93-9F34-8493-1CA4-16CD2C78DB37}"/>
              </a:ext>
            </a:extLst>
          </p:cNvPr>
          <p:cNvSpPr>
            <a:spLocks noChangeArrowheads="1"/>
          </p:cNvSpPr>
          <p:nvPr/>
        </p:nvSpPr>
        <p:spPr bwMode="auto">
          <a:xfrm>
            <a:off x="490330" y="4033076"/>
            <a:ext cx="618752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US" sz="1050" b="1" dirty="0">
                <a:solidFill>
                  <a:srgbClr val="2E6CF6"/>
                </a:solidFill>
              </a:rPr>
              <a:t>7. RECOMENDACIONES DEL COMITÉ</a:t>
            </a:r>
          </a:p>
          <a:p>
            <a:endParaRPr lang="es-US" sz="1050" dirty="0">
              <a:solidFill>
                <a:srgbClr val="6F6E6E"/>
              </a:solidFill>
            </a:endParaRPr>
          </a:p>
          <a:p>
            <a:r>
              <a:rPr lang="es-US" sz="1050" dirty="0">
                <a:solidFill>
                  <a:srgbClr val="6F6E6E"/>
                </a:solidFill>
              </a:rPr>
              <a:t>A partir del análisis de los casos y resultados obtenidos, el Comité recomienda:</a:t>
            </a: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p:txBody>
      </p:sp>
      <p:sp>
        <p:nvSpPr>
          <p:cNvPr id="6" name="Rectángulo 5">
            <a:extLst>
              <a:ext uri="{FF2B5EF4-FFF2-40B4-BE49-F238E27FC236}">
                <a16:creationId xmlns:a16="http://schemas.microsoft.com/office/drawing/2014/main" id="{962D477B-662F-5143-AAF3-5C7249A2CCB3}"/>
              </a:ext>
            </a:extLst>
          </p:cNvPr>
          <p:cNvSpPr/>
          <p:nvPr/>
        </p:nvSpPr>
        <p:spPr>
          <a:xfrm>
            <a:off x="490330" y="4762811"/>
            <a:ext cx="5915022" cy="1232452"/>
          </a:xfrm>
          <a:prstGeom prst="rect">
            <a:avLst/>
          </a:prstGeom>
          <a:solidFill>
            <a:schemeClr val="bg1"/>
          </a:solidFill>
          <a:ln>
            <a:solidFill>
              <a:srgbClr val="2E6C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S" dirty="0"/>
          </a:p>
        </p:txBody>
      </p:sp>
      <p:sp>
        <p:nvSpPr>
          <p:cNvPr id="8" name="Rectangle 1">
            <a:extLst>
              <a:ext uri="{FF2B5EF4-FFF2-40B4-BE49-F238E27FC236}">
                <a16:creationId xmlns:a16="http://schemas.microsoft.com/office/drawing/2014/main" id="{2E5A8C09-8F6B-281F-9EBE-BF1CAFFE71AE}"/>
              </a:ext>
            </a:extLst>
          </p:cNvPr>
          <p:cNvSpPr>
            <a:spLocks noChangeArrowheads="1"/>
          </p:cNvSpPr>
          <p:nvPr/>
        </p:nvSpPr>
        <p:spPr bwMode="auto">
          <a:xfrm>
            <a:off x="438682" y="6228597"/>
            <a:ext cx="6187524" cy="122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US" sz="1050" b="1" dirty="0">
                <a:solidFill>
                  <a:srgbClr val="2E6CF6"/>
                </a:solidFill>
              </a:rPr>
              <a:t>8. CONCLUSIONES</a:t>
            </a:r>
          </a:p>
          <a:p>
            <a:endParaRPr lang="es-US" sz="1050" dirty="0">
              <a:solidFill>
                <a:srgbClr val="6F6E6E"/>
              </a:solidFill>
            </a:endParaRPr>
          </a:p>
          <a:p>
            <a:r>
              <a:rPr lang="es-US" sz="1050" dirty="0">
                <a:solidFill>
                  <a:srgbClr val="6F6E6E"/>
                </a:solidFill>
              </a:rPr>
              <a:t>El Comité resalta la importancia de continuar consolidando una cultura organizacional basada en el respeto, la empatía y el diálogo. Durante el periodo reportado, se evidenció el compromiso institucional con la prevención del acoso laboral y la atención oportuna de los casos, en cumplimiento de la Ley 1010 de 2006 y la Resolución 3461 de 2025.</a:t>
            </a:r>
          </a:p>
          <a:p>
            <a:endParaRPr lang="es-US" sz="1050" dirty="0">
              <a:solidFill>
                <a:srgbClr val="6F6E6E"/>
              </a:solidFill>
            </a:endParaRPr>
          </a:p>
        </p:txBody>
      </p:sp>
      <p:sp>
        <p:nvSpPr>
          <p:cNvPr id="11" name="Rectángulo 10">
            <a:extLst>
              <a:ext uri="{FF2B5EF4-FFF2-40B4-BE49-F238E27FC236}">
                <a16:creationId xmlns:a16="http://schemas.microsoft.com/office/drawing/2014/main" id="{D762D481-2FC2-0CE2-CF10-92F6074502AC}"/>
              </a:ext>
            </a:extLst>
          </p:cNvPr>
          <p:cNvSpPr/>
          <p:nvPr/>
        </p:nvSpPr>
        <p:spPr>
          <a:xfrm>
            <a:off x="490330" y="7373616"/>
            <a:ext cx="5915022" cy="1232452"/>
          </a:xfrm>
          <a:prstGeom prst="rect">
            <a:avLst/>
          </a:prstGeom>
          <a:solidFill>
            <a:schemeClr val="bg1"/>
          </a:solidFill>
          <a:ln>
            <a:solidFill>
              <a:srgbClr val="2E6C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S" dirty="0"/>
          </a:p>
        </p:txBody>
      </p:sp>
    </p:spTree>
    <p:extLst>
      <p:ext uri="{BB962C8B-B14F-4D97-AF65-F5344CB8AC3E}">
        <p14:creationId xmlns:p14="http://schemas.microsoft.com/office/powerpoint/2010/main" val="126558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15D30-2967-41DC-D969-5AA4CB35503E}"/>
            </a:ext>
          </a:extLst>
        </p:cNvPr>
        <p:cNvGrpSpPr/>
        <p:nvPr/>
      </p:nvGrpSpPr>
      <p:grpSpPr>
        <a:xfrm>
          <a:off x="0" y="0"/>
          <a:ext cx="0" cy="0"/>
          <a:chOff x="0" y="0"/>
          <a:chExt cx="0" cy="0"/>
        </a:xfrm>
      </p:grpSpPr>
      <p:sp>
        <p:nvSpPr>
          <p:cNvPr id="17" name="CuadroTexto 16">
            <a:extLst>
              <a:ext uri="{FF2B5EF4-FFF2-40B4-BE49-F238E27FC236}">
                <a16:creationId xmlns:a16="http://schemas.microsoft.com/office/drawing/2014/main" id="{8264899D-925C-6095-2AEE-8D0DB6DFD0AF}"/>
              </a:ext>
            </a:extLst>
          </p:cNvPr>
          <p:cNvSpPr txBox="1"/>
          <p:nvPr/>
        </p:nvSpPr>
        <p:spPr>
          <a:xfrm>
            <a:off x="393016" y="326451"/>
            <a:ext cx="5418706" cy="861774"/>
          </a:xfrm>
          <a:prstGeom prst="rect">
            <a:avLst/>
          </a:prstGeom>
          <a:noFill/>
        </p:spPr>
        <p:txBody>
          <a:bodyPr wrap="square">
            <a:spAutoFit/>
          </a:bodyPr>
          <a:lstStyle/>
          <a:p>
            <a:pPr algn="ctr"/>
            <a:r>
              <a:rPr lang="es-US" sz="1800" b="1" dirty="0">
                <a:solidFill>
                  <a:schemeClr val="bg1"/>
                </a:solidFill>
              </a:rPr>
              <a:t>INFORME TRIMESTRAL DEL COMITÉ DE CONVIVENCIA LABORAL</a:t>
            </a:r>
          </a:p>
          <a:p>
            <a:pPr algn="ctr"/>
            <a:r>
              <a:rPr lang="es-US" sz="1400" dirty="0">
                <a:solidFill>
                  <a:schemeClr val="bg1"/>
                </a:solidFill>
              </a:rPr>
              <a:t>(Conforme al Artículo 12 de la Resolución 3461 de 2025)</a:t>
            </a:r>
            <a:r>
              <a:rPr lang="es-419" sz="1400" b="1" dirty="0">
                <a:solidFill>
                  <a:schemeClr val="bg1"/>
                </a:solidFill>
                <a:latin typeface="Calibri" panose="020F0502020204030204" pitchFamily="34" charset="0"/>
                <a:ea typeface="Times New Roman" panose="02020603050405020304" pitchFamily="18" charset="0"/>
              </a:rPr>
              <a:t> </a:t>
            </a:r>
            <a:endParaRPr lang="es-US" sz="1400" dirty="0">
              <a:solidFill>
                <a:schemeClr val="bg1"/>
              </a:solidFill>
              <a:effectLst/>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1F30FC15-1922-A1C8-F662-0758DEE53B31}"/>
              </a:ext>
            </a:extLst>
          </p:cNvPr>
          <p:cNvSpPr>
            <a:spLocks noChangeArrowheads="1"/>
          </p:cNvSpPr>
          <p:nvPr/>
        </p:nvSpPr>
        <p:spPr bwMode="auto">
          <a:xfrm>
            <a:off x="335238" y="4169840"/>
            <a:ext cx="6187524" cy="25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US" sz="1050" b="1" dirty="0">
                <a:solidFill>
                  <a:srgbClr val="2E6CF6"/>
                </a:solidFill>
              </a:rPr>
              <a:t>10. CUSTODIA DOCUMENTAL</a:t>
            </a:r>
          </a:p>
          <a:p>
            <a:endParaRPr lang="es-US" sz="1050" dirty="0">
              <a:solidFill>
                <a:srgbClr val="6F6E6E"/>
              </a:solidFill>
            </a:endParaRPr>
          </a:p>
          <a:p>
            <a:endParaRPr lang="es-US" sz="1050" dirty="0">
              <a:solidFill>
                <a:srgbClr val="6F6E6E"/>
              </a:solidFill>
            </a:endParaRPr>
          </a:p>
          <a:p>
            <a:r>
              <a:rPr lang="es-US" sz="1050" b="1" dirty="0">
                <a:solidFill>
                  <a:srgbClr val="6F6E6E"/>
                </a:solidFill>
              </a:rPr>
              <a:t>Archivo:</a:t>
            </a:r>
            <a:r>
              <a:rPr lang="es-US" sz="1050" dirty="0">
                <a:solidFill>
                  <a:srgbClr val="6F6E6E"/>
                </a:solidFill>
              </a:rPr>
              <a:t> Carpeta de Gestión y Seguimiento  Comité de Convivencia Laboral</a:t>
            </a:r>
            <a:br>
              <a:rPr lang="es-US" sz="1050" dirty="0">
                <a:solidFill>
                  <a:srgbClr val="6F6E6E"/>
                </a:solidFill>
              </a:rPr>
            </a:br>
            <a:r>
              <a:rPr lang="es-US" sz="1050" b="1" dirty="0">
                <a:solidFill>
                  <a:srgbClr val="6F6E6E"/>
                </a:solidFill>
              </a:rPr>
              <a:t>Conservación:</a:t>
            </a:r>
            <a:r>
              <a:rPr lang="es-US" sz="1050" dirty="0">
                <a:solidFill>
                  <a:srgbClr val="6F6E6E"/>
                </a:solidFill>
              </a:rPr>
              <a:t> Cinco (5) años (Art. 11 Resol. 3461/2025)</a:t>
            </a:r>
            <a:br>
              <a:rPr lang="es-US" sz="1050" dirty="0">
                <a:solidFill>
                  <a:srgbClr val="6F6E6E"/>
                </a:solidFill>
              </a:rPr>
            </a:br>
            <a:r>
              <a:rPr lang="es-US" sz="1050" b="1" dirty="0">
                <a:solidFill>
                  <a:srgbClr val="6F6E6E"/>
                </a:solidFill>
              </a:rPr>
              <a:t>Responsable:</a:t>
            </a:r>
            <a:r>
              <a:rPr lang="es-US" sz="1050" dirty="0">
                <a:solidFill>
                  <a:srgbClr val="6F6E6E"/>
                </a:solidFill>
              </a:rPr>
              <a:t> Secretaría del Comité</a:t>
            </a:r>
            <a:br>
              <a:rPr lang="es-US" sz="1050" dirty="0">
                <a:solidFill>
                  <a:srgbClr val="6F6E6E"/>
                </a:solidFill>
              </a:rPr>
            </a:br>
            <a:r>
              <a:rPr lang="es-US" sz="1050" b="1" dirty="0">
                <a:solidFill>
                  <a:srgbClr val="6F6E6E"/>
                </a:solidFill>
              </a:rPr>
              <a:t>Difusión:</a:t>
            </a:r>
            <a:r>
              <a:rPr lang="es-US" sz="1050" dirty="0">
                <a:solidFill>
                  <a:srgbClr val="6F6E6E"/>
                </a:solidFill>
              </a:rPr>
              <a:t> Alta Dirección y Coordinación de SST</a:t>
            </a: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a:p>
            <a:endParaRPr lang="es-US" sz="1050" dirty="0">
              <a:solidFill>
                <a:srgbClr val="6F6E6E"/>
              </a:solidFill>
            </a:endParaRPr>
          </a:p>
        </p:txBody>
      </p:sp>
      <p:sp>
        <p:nvSpPr>
          <p:cNvPr id="5" name="Rectangle 1">
            <a:extLst>
              <a:ext uri="{FF2B5EF4-FFF2-40B4-BE49-F238E27FC236}">
                <a16:creationId xmlns:a16="http://schemas.microsoft.com/office/drawing/2014/main" id="{2831F553-0247-EED4-10CF-9EF2A03F17AE}"/>
              </a:ext>
            </a:extLst>
          </p:cNvPr>
          <p:cNvSpPr>
            <a:spLocks noChangeArrowheads="1"/>
          </p:cNvSpPr>
          <p:nvPr/>
        </p:nvSpPr>
        <p:spPr bwMode="auto">
          <a:xfrm>
            <a:off x="335238" y="1849381"/>
            <a:ext cx="618752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US" sz="1050" b="1" dirty="0">
                <a:solidFill>
                  <a:srgbClr val="2E6CF6"/>
                </a:solidFill>
              </a:rPr>
              <a:t>9. FIRMAS DEL COMITÉ</a:t>
            </a:r>
          </a:p>
          <a:p>
            <a:endParaRPr lang="es-US" sz="1050" dirty="0">
              <a:solidFill>
                <a:srgbClr val="6F6E6E"/>
              </a:solidFill>
            </a:endParaRPr>
          </a:p>
        </p:txBody>
      </p:sp>
      <p:graphicFrame>
        <p:nvGraphicFramePr>
          <p:cNvPr id="4" name="Tabla 3">
            <a:extLst>
              <a:ext uri="{FF2B5EF4-FFF2-40B4-BE49-F238E27FC236}">
                <a16:creationId xmlns:a16="http://schemas.microsoft.com/office/drawing/2014/main" id="{CB9B359D-B189-6534-C3AC-10CBABEE5335}"/>
              </a:ext>
            </a:extLst>
          </p:cNvPr>
          <p:cNvGraphicFramePr>
            <a:graphicFrameLocks noGrp="1"/>
          </p:cNvGraphicFramePr>
          <p:nvPr>
            <p:extLst>
              <p:ext uri="{D42A27DB-BD31-4B8C-83A1-F6EECF244321}">
                <p14:modId xmlns:p14="http://schemas.microsoft.com/office/powerpoint/2010/main" val="3784784291"/>
              </p:ext>
            </p:extLst>
          </p:nvPr>
        </p:nvGraphicFramePr>
        <p:xfrm>
          <a:off x="393016" y="2264879"/>
          <a:ext cx="5915025" cy="1634873"/>
        </p:xfrm>
        <a:graphic>
          <a:graphicData uri="http://schemas.openxmlformats.org/drawingml/2006/table">
            <a:tbl>
              <a:tblPr/>
              <a:tblGrid>
                <a:gridCol w="1971675">
                  <a:extLst>
                    <a:ext uri="{9D8B030D-6E8A-4147-A177-3AD203B41FA5}">
                      <a16:colId xmlns:a16="http://schemas.microsoft.com/office/drawing/2014/main" val="2625661400"/>
                    </a:ext>
                  </a:extLst>
                </a:gridCol>
                <a:gridCol w="1971675">
                  <a:extLst>
                    <a:ext uri="{9D8B030D-6E8A-4147-A177-3AD203B41FA5}">
                      <a16:colId xmlns:a16="http://schemas.microsoft.com/office/drawing/2014/main" val="2336841551"/>
                    </a:ext>
                  </a:extLst>
                </a:gridCol>
                <a:gridCol w="1971675">
                  <a:extLst>
                    <a:ext uri="{9D8B030D-6E8A-4147-A177-3AD203B41FA5}">
                      <a16:colId xmlns:a16="http://schemas.microsoft.com/office/drawing/2014/main" val="3903733938"/>
                    </a:ext>
                  </a:extLst>
                </a:gridCol>
              </a:tblGrid>
              <a:tr h="0">
                <a:tc>
                  <a:txBody>
                    <a:bodyPr/>
                    <a:lstStyle/>
                    <a:p>
                      <a:pPr>
                        <a:buNone/>
                      </a:pPr>
                      <a:r>
                        <a:rPr lang="es-US" sz="1050" kern="1200" dirty="0">
                          <a:solidFill>
                            <a:schemeClr val="bg1"/>
                          </a:solidFill>
                          <a:latin typeface="Arial" charset="0"/>
                          <a:ea typeface="ＭＳ Ｐゴシック" charset="0"/>
                        </a:rPr>
                        <a:t>Nombre completo</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rgbClr val="2E6CF6"/>
                    </a:solidFill>
                  </a:tcPr>
                </a:tc>
                <a:tc>
                  <a:txBody>
                    <a:bodyPr/>
                    <a:lstStyle/>
                    <a:p>
                      <a:pPr>
                        <a:buNone/>
                      </a:pPr>
                      <a:r>
                        <a:rPr lang="es-US" sz="1050" kern="1200" dirty="0">
                          <a:solidFill>
                            <a:schemeClr val="bg1"/>
                          </a:solidFill>
                          <a:latin typeface="Arial" charset="0"/>
                          <a:ea typeface="ＭＳ Ｐゴシック" charset="0"/>
                        </a:rPr>
                        <a:t>Rol dentro del Comité</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rgbClr val="2E6CF6"/>
                    </a:solidFill>
                  </a:tcPr>
                </a:tc>
                <a:tc>
                  <a:txBody>
                    <a:bodyPr/>
                    <a:lstStyle/>
                    <a:p>
                      <a:pPr>
                        <a:buNone/>
                      </a:pPr>
                      <a:r>
                        <a:rPr lang="es-US" sz="1050" kern="1200" dirty="0">
                          <a:solidFill>
                            <a:schemeClr val="bg1"/>
                          </a:solidFill>
                          <a:latin typeface="Arial" charset="0"/>
                          <a:ea typeface="ＭＳ Ｐゴシック" charset="0"/>
                        </a:rPr>
                        <a:t>Firma</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solidFill>
                      <a:srgbClr val="2E6CF6"/>
                    </a:solidFill>
                  </a:tcPr>
                </a:tc>
                <a:extLst>
                  <a:ext uri="{0D108BD9-81ED-4DB2-BD59-A6C34878D82A}">
                    <a16:rowId xmlns:a16="http://schemas.microsoft.com/office/drawing/2014/main" val="1768269859"/>
                  </a:ext>
                </a:extLst>
              </a:tr>
              <a:tr h="0">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r>
                        <a:rPr lang="es-US" dirty="0">
                          <a:solidFill>
                            <a:srgbClr val="6F6E6E"/>
                          </a:solidFill>
                        </a:rPr>
                        <a:t>Presidente(a)</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extLst>
                  <a:ext uri="{0D108BD9-81ED-4DB2-BD59-A6C34878D82A}">
                    <a16:rowId xmlns:a16="http://schemas.microsoft.com/office/drawing/2014/main" val="3068137852"/>
                  </a:ext>
                </a:extLst>
              </a:tr>
              <a:tr h="0">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r>
                        <a:rPr lang="es-US" dirty="0">
                          <a:solidFill>
                            <a:srgbClr val="6F6E6E"/>
                          </a:solidFill>
                        </a:rPr>
                        <a:t>Secretario(a)</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extLst>
                  <a:ext uri="{0D108BD9-81ED-4DB2-BD59-A6C34878D82A}">
                    <a16:rowId xmlns:a16="http://schemas.microsoft.com/office/drawing/2014/main" val="3990354472"/>
                  </a:ext>
                </a:extLst>
              </a:tr>
              <a:tr h="0">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r>
                        <a:rPr lang="es-US" dirty="0">
                          <a:solidFill>
                            <a:srgbClr val="6F6E6E"/>
                          </a:solidFill>
                        </a:rPr>
                        <a:t>Representante del Empleador</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extLst>
                  <a:ext uri="{0D108BD9-81ED-4DB2-BD59-A6C34878D82A}">
                    <a16:rowId xmlns:a16="http://schemas.microsoft.com/office/drawing/2014/main" val="4202021251"/>
                  </a:ext>
                </a:extLst>
              </a:tr>
              <a:tr h="0">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r>
                        <a:rPr lang="es-US" dirty="0">
                          <a:solidFill>
                            <a:srgbClr val="6F6E6E"/>
                          </a:solidFill>
                        </a:rPr>
                        <a:t>Representante de los Trabajadores</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extLst>
                  <a:ext uri="{0D108BD9-81ED-4DB2-BD59-A6C34878D82A}">
                    <a16:rowId xmlns:a16="http://schemas.microsoft.com/office/drawing/2014/main" val="3227620465"/>
                  </a:ext>
                </a:extLst>
              </a:tr>
              <a:tr h="0">
                <a:tc>
                  <a:txBody>
                    <a:bodyPr/>
                    <a:lstStyle/>
                    <a:p>
                      <a:pPr>
                        <a:buNone/>
                      </a:pPr>
                      <a:endParaRPr lang="es-US"/>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r>
                        <a:rPr lang="es-US" dirty="0">
                          <a:solidFill>
                            <a:srgbClr val="6F6E6E"/>
                          </a:solidFill>
                        </a:rPr>
                        <a:t>Acompañamiento</a:t>
                      </a:r>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tc>
                  <a:txBody>
                    <a:bodyPr/>
                    <a:lstStyle/>
                    <a:p>
                      <a:pPr>
                        <a:buNone/>
                      </a:pPr>
                      <a:endParaRPr lang="es-US" dirty="0"/>
                    </a:p>
                  </a:txBody>
                  <a:tcPr anchor="ctr">
                    <a:lnL w="12700" cap="flat" cmpd="sng" algn="ctr">
                      <a:solidFill>
                        <a:srgbClr val="2E6CF6"/>
                      </a:solidFill>
                      <a:prstDash val="solid"/>
                      <a:round/>
                      <a:headEnd type="none" w="med" len="med"/>
                      <a:tailEnd type="none" w="med" len="med"/>
                    </a:lnL>
                    <a:lnR w="12700" cap="flat" cmpd="sng" algn="ctr">
                      <a:solidFill>
                        <a:srgbClr val="2E6CF6"/>
                      </a:solidFill>
                      <a:prstDash val="solid"/>
                      <a:round/>
                      <a:headEnd type="none" w="med" len="med"/>
                      <a:tailEnd type="none" w="med" len="med"/>
                    </a:lnR>
                    <a:lnT w="12700" cap="flat" cmpd="sng" algn="ctr">
                      <a:solidFill>
                        <a:srgbClr val="2E6CF6"/>
                      </a:solidFill>
                      <a:prstDash val="solid"/>
                      <a:round/>
                      <a:headEnd type="none" w="med" len="med"/>
                      <a:tailEnd type="none" w="med" len="med"/>
                    </a:lnT>
                    <a:lnB w="12700" cap="flat" cmpd="sng" algn="ctr">
                      <a:solidFill>
                        <a:srgbClr val="2E6CF6"/>
                      </a:solidFill>
                      <a:prstDash val="solid"/>
                      <a:round/>
                      <a:headEnd type="none" w="med" len="med"/>
                      <a:tailEnd type="none" w="med" len="med"/>
                    </a:lnB>
                    <a:noFill/>
                  </a:tcPr>
                </a:tc>
                <a:extLst>
                  <a:ext uri="{0D108BD9-81ED-4DB2-BD59-A6C34878D82A}">
                    <a16:rowId xmlns:a16="http://schemas.microsoft.com/office/drawing/2014/main" val="696567025"/>
                  </a:ext>
                </a:extLst>
              </a:tr>
            </a:tbl>
          </a:graphicData>
        </a:graphic>
      </p:graphicFrame>
      <p:sp>
        <p:nvSpPr>
          <p:cNvPr id="3" name="CuadroTexto 2">
            <a:extLst>
              <a:ext uri="{FF2B5EF4-FFF2-40B4-BE49-F238E27FC236}">
                <a16:creationId xmlns:a16="http://schemas.microsoft.com/office/drawing/2014/main" id="{E1C3E04A-76D5-727F-6075-4B2C0BAA3237}"/>
              </a:ext>
            </a:extLst>
          </p:cNvPr>
          <p:cNvSpPr txBox="1"/>
          <p:nvPr/>
        </p:nvSpPr>
        <p:spPr>
          <a:xfrm>
            <a:off x="335238" y="8006099"/>
            <a:ext cx="6337364" cy="584775"/>
          </a:xfrm>
          <a:prstGeom prst="rect">
            <a:avLst/>
          </a:prstGeom>
          <a:noFill/>
        </p:spPr>
        <p:txBody>
          <a:bodyPr wrap="square">
            <a:spAutoFit/>
          </a:bodyPr>
          <a:lstStyle/>
          <a:p>
            <a:r>
              <a:rPr lang="es-CO" sz="800" b="1" dirty="0">
                <a:solidFill>
                  <a:srgbClr val="2E6CF6"/>
                </a:solidFill>
              </a:rPr>
              <a:t>Diseñado por:</a:t>
            </a:r>
            <a:endParaRPr lang="es-US" sz="800" b="1" dirty="0">
              <a:solidFill>
                <a:srgbClr val="2E6CF6"/>
              </a:solidFill>
            </a:endParaRPr>
          </a:p>
          <a:p>
            <a:r>
              <a:rPr lang="es-CO" sz="800" dirty="0">
                <a:solidFill>
                  <a:srgbClr val="2E6CF6"/>
                </a:solidFill>
              </a:rPr>
              <a:t>Paula Andrea Correa- Asesor Externo/Profesional en SST/Master en Educación y Desarrollo Humano.</a:t>
            </a:r>
            <a:endParaRPr lang="es-US" sz="800" dirty="0">
              <a:solidFill>
                <a:srgbClr val="2E6CF6"/>
              </a:solidFill>
            </a:endParaRPr>
          </a:p>
          <a:p>
            <a:r>
              <a:rPr lang="es-CO" sz="800" b="1" dirty="0">
                <a:solidFill>
                  <a:srgbClr val="2E6CF6"/>
                </a:solidFill>
              </a:rPr>
              <a:t>Revisado y aprobado:  </a:t>
            </a:r>
            <a:r>
              <a:rPr lang="es-CO" sz="800" dirty="0">
                <a:solidFill>
                  <a:srgbClr val="2E6CF6"/>
                </a:solidFill>
              </a:rPr>
              <a:t>Luz Amparo Plata Quesada/ Especialista en Entornos Laborales Saludables/ARL SURA.</a:t>
            </a:r>
          </a:p>
          <a:p>
            <a:r>
              <a:rPr lang="es-CO" sz="800" b="1" dirty="0">
                <a:solidFill>
                  <a:srgbClr val="2E6CF6"/>
                </a:solidFill>
              </a:rPr>
              <a:t>Versión actualizada a la </a:t>
            </a:r>
            <a:r>
              <a:rPr lang="es-CO" sz="800" b="1">
                <a:solidFill>
                  <a:srgbClr val="2E6CF6"/>
                </a:solidFill>
              </a:rPr>
              <a:t>Resolución 3461 de </a:t>
            </a:r>
            <a:r>
              <a:rPr lang="es-CO" sz="800" b="1" dirty="0">
                <a:solidFill>
                  <a:srgbClr val="2E6CF6"/>
                </a:solidFill>
              </a:rPr>
              <a:t>2025.</a:t>
            </a:r>
            <a:endParaRPr lang="es-US" sz="800" dirty="0">
              <a:solidFill>
                <a:srgbClr val="2E6CF6"/>
              </a:solidFill>
            </a:endParaRPr>
          </a:p>
        </p:txBody>
      </p:sp>
    </p:spTree>
    <p:extLst>
      <p:ext uri="{BB962C8B-B14F-4D97-AF65-F5344CB8AC3E}">
        <p14:creationId xmlns:p14="http://schemas.microsoft.com/office/powerpoint/2010/main" val="979843092"/>
      </p:ext>
    </p:extLst>
  </p:cSld>
  <p:clrMapOvr>
    <a:masterClrMapping/>
  </p:clrMapOvr>
</p:sld>
</file>

<file path=ppt/theme/theme1.xml><?xml version="1.0" encoding="utf-8"?>
<a:theme xmlns:a="http://schemas.openxmlformats.org/drawingml/2006/main" name="Portadas">
  <a:themeElements>
    <a:clrScheme name="SURA_Seguros Región">
      <a:dk1>
        <a:srgbClr val="0033A0"/>
      </a:dk1>
      <a:lt1>
        <a:srgbClr val="FFFFFF"/>
      </a:lt1>
      <a:dk2>
        <a:srgbClr val="00AEC7"/>
      </a:dk2>
      <a:lt2>
        <a:srgbClr val="4EC3E0"/>
      </a:lt2>
      <a:accent1>
        <a:srgbClr val="E3E829"/>
      </a:accent1>
      <a:accent2>
        <a:srgbClr val="0086D6"/>
      </a:accent2>
      <a:accent3>
        <a:srgbClr val="41B6E6"/>
      </a:accent3>
      <a:accent4>
        <a:srgbClr val="53565A"/>
      </a:accent4>
      <a:accent5>
        <a:srgbClr val="5B7F95"/>
      </a:accent5>
      <a:accent6>
        <a:srgbClr val="9CDBD9"/>
      </a:accent6>
      <a:hlink>
        <a:srgbClr val="003057"/>
      </a:hlink>
      <a:folHlink>
        <a:srgbClr val="00B2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3A0"/>
        </a:solidFill>
        <a:ln>
          <a:noFill/>
        </a:ln>
        <a:effectLst/>
      </a:spPr>
      <a:bodyPr anchor="ctr"/>
      <a:lstStyle>
        <a:defPPr algn="ctr" defTabSz="608853">
          <a:defRPr/>
        </a:defPPr>
      </a:lstStyle>
      <a:style>
        <a:lnRef idx="1">
          <a:schemeClr val="accent1"/>
        </a:lnRef>
        <a:fillRef idx="3">
          <a:schemeClr val="accent1"/>
        </a:fillRef>
        <a:effectRef idx="2">
          <a:schemeClr val="accent1"/>
        </a:effectRef>
        <a:fontRef idx="minor">
          <a:schemeClr val="lt1"/>
        </a:fontRef>
      </a:style>
    </a:spDef>
    <a:lnDef>
      <a:spPr>
        <a:ln>
          <a:solidFill>
            <a:srgbClr val="3190CF"/>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dirty="0" err="1" smtClean="0">
            <a:solidFill>
              <a:srgbClr val="686968"/>
            </a:solidFill>
          </a:defRPr>
        </a:defPPr>
      </a:lstStyle>
    </a:txDef>
  </a:objectDefaults>
  <a:extraClrSchemeLst/>
  <a:extLst>
    <a:ext uri="{05A4C25C-085E-4340-85A3-A5531E510DB2}">
      <thm15:themeFamily xmlns:thm15="http://schemas.microsoft.com/office/thememl/2012/main" name="Presentación9" id="{35A7C1D9-85CB-7B41-B6FD-2F223B05BD8D}" vid="{32858985-74BE-E544-9056-91D43DE9C65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visiones">
  <a:themeElements>
    <a:clrScheme name="SURA_Seguros Región">
      <a:dk1>
        <a:srgbClr val="0033A0"/>
      </a:dk1>
      <a:lt1>
        <a:srgbClr val="FFFFFF"/>
      </a:lt1>
      <a:dk2>
        <a:srgbClr val="00AEC7"/>
      </a:dk2>
      <a:lt2>
        <a:srgbClr val="4EC3E0"/>
      </a:lt2>
      <a:accent1>
        <a:srgbClr val="E3E829"/>
      </a:accent1>
      <a:accent2>
        <a:srgbClr val="0086D6"/>
      </a:accent2>
      <a:accent3>
        <a:srgbClr val="41B6E6"/>
      </a:accent3>
      <a:accent4>
        <a:srgbClr val="53565A"/>
      </a:accent4>
      <a:accent5>
        <a:srgbClr val="5B7F95"/>
      </a:accent5>
      <a:accent6>
        <a:srgbClr val="9CDBD9"/>
      </a:accent6>
      <a:hlink>
        <a:srgbClr val="003057"/>
      </a:hlink>
      <a:folHlink>
        <a:srgbClr val="00B2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9" id="{35A7C1D9-85CB-7B41-B6FD-2F223B05BD8D}" vid="{14DFF63A-9C01-F44A-9D61-25FF97DC1A22}"/>
    </a:ext>
  </a:extLst>
</a:theme>
</file>

<file path=ppt/theme/theme3.xml><?xml version="1.0" encoding="utf-8"?>
<a:theme xmlns:a="http://schemas.openxmlformats.org/drawingml/2006/main" name="Interior blanco">
  <a:themeElements>
    <a:clrScheme name="SURA_Seguros Región">
      <a:dk1>
        <a:srgbClr val="0033A0"/>
      </a:dk1>
      <a:lt1>
        <a:srgbClr val="FFFFFF"/>
      </a:lt1>
      <a:dk2>
        <a:srgbClr val="00AEC7"/>
      </a:dk2>
      <a:lt2>
        <a:srgbClr val="4EC3E0"/>
      </a:lt2>
      <a:accent1>
        <a:srgbClr val="E3E829"/>
      </a:accent1>
      <a:accent2>
        <a:srgbClr val="0086D6"/>
      </a:accent2>
      <a:accent3>
        <a:srgbClr val="41B6E6"/>
      </a:accent3>
      <a:accent4>
        <a:srgbClr val="53565A"/>
      </a:accent4>
      <a:accent5>
        <a:srgbClr val="5B7F95"/>
      </a:accent5>
      <a:accent6>
        <a:srgbClr val="9CDBD9"/>
      </a:accent6>
      <a:hlink>
        <a:srgbClr val="003057"/>
      </a:hlink>
      <a:folHlink>
        <a:srgbClr val="00B2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9" id="{35A7C1D9-85CB-7B41-B6FD-2F223B05BD8D}" vid="{7DB5CB5B-6021-9641-8345-357647950315}"/>
    </a:ext>
  </a:extLst>
</a:theme>
</file>

<file path=ppt/theme/theme4.xml><?xml version="1.0" encoding="utf-8"?>
<a:theme xmlns:a="http://schemas.openxmlformats.org/drawingml/2006/main" name="Interior con franja">
  <a:themeElements>
    <a:clrScheme name="SURA_Seguros Región">
      <a:dk1>
        <a:srgbClr val="0033A0"/>
      </a:dk1>
      <a:lt1>
        <a:srgbClr val="FFFFFF"/>
      </a:lt1>
      <a:dk2>
        <a:srgbClr val="00AEC7"/>
      </a:dk2>
      <a:lt2>
        <a:srgbClr val="4EC3E0"/>
      </a:lt2>
      <a:accent1>
        <a:srgbClr val="E3E829"/>
      </a:accent1>
      <a:accent2>
        <a:srgbClr val="0086D6"/>
      </a:accent2>
      <a:accent3>
        <a:srgbClr val="41B6E6"/>
      </a:accent3>
      <a:accent4>
        <a:srgbClr val="53565A"/>
      </a:accent4>
      <a:accent5>
        <a:srgbClr val="5B7F95"/>
      </a:accent5>
      <a:accent6>
        <a:srgbClr val="9CDBD9"/>
      </a:accent6>
      <a:hlink>
        <a:srgbClr val="003057"/>
      </a:hlink>
      <a:folHlink>
        <a:srgbClr val="00B2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9" id="{35A7C1D9-85CB-7B41-B6FD-2F223B05BD8D}" vid="{D244D873-D443-3C4D-B53C-9344DB882A66}"/>
    </a:ext>
  </a:extLst>
</a:theme>
</file>

<file path=ppt/theme/theme5.xml><?xml version="1.0" encoding="utf-8"?>
<a:theme xmlns:a="http://schemas.openxmlformats.org/drawingml/2006/main" name="Interior franja amplia">
  <a:themeElements>
    <a:clrScheme name="SURA_Seguros Región">
      <a:dk1>
        <a:srgbClr val="0033A0"/>
      </a:dk1>
      <a:lt1>
        <a:srgbClr val="FFFFFF"/>
      </a:lt1>
      <a:dk2>
        <a:srgbClr val="00AEC7"/>
      </a:dk2>
      <a:lt2>
        <a:srgbClr val="4EC3E0"/>
      </a:lt2>
      <a:accent1>
        <a:srgbClr val="E3E829"/>
      </a:accent1>
      <a:accent2>
        <a:srgbClr val="0086D6"/>
      </a:accent2>
      <a:accent3>
        <a:srgbClr val="41B6E6"/>
      </a:accent3>
      <a:accent4>
        <a:srgbClr val="53565A"/>
      </a:accent4>
      <a:accent5>
        <a:srgbClr val="5B7F95"/>
      </a:accent5>
      <a:accent6>
        <a:srgbClr val="9CDBD9"/>
      </a:accent6>
      <a:hlink>
        <a:srgbClr val="003057"/>
      </a:hlink>
      <a:folHlink>
        <a:srgbClr val="00B2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9" id="{35A7C1D9-85CB-7B41-B6FD-2F223B05BD8D}" vid="{C689EDFB-E20C-C745-A52A-34640B37C71B}"/>
    </a:ext>
  </a:extLst>
</a:theme>
</file>

<file path=ppt/theme/theme6.xml><?xml version="1.0" encoding="utf-8"?>
<a:theme xmlns:a="http://schemas.openxmlformats.org/drawingml/2006/main" name="Interior franja vertical">
  <a:themeElements>
    <a:clrScheme name="SURA_Seguros Región">
      <a:dk1>
        <a:srgbClr val="0033A0"/>
      </a:dk1>
      <a:lt1>
        <a:srgbClr val="FFFFFF"/>
      </a:lt1>
      <a:dk2>
        <a:srgbClr val="00AEC7"/>
      </a:dk2>
      <a:lt2>
        <a:srgbClr val="4EC3E0"/>
      </a:lt2>
      <a:accent1>
        <a:srgbClr val="E3E829"/>
      </a:accent1>
      <a:accent2>
        <a:srgbClr val="0086D6"/>
      </a:accent2>
      <a:accent3>
        <a:srgbClr val="41B6E6"/>
      </a:accent3>
      <a:accent4>
        <a:srgbClr val="53565A"/>
      </a:accent4>
      <a:accent5>
        <a:srgbClr val="5B7F95"/>
      </a:accent5>
      <a:accent6>
        <a:srgbClr val="9CDBD9"/>
      </a:accent6>
      <a:hlink>
        <a:srgbClr val="003057"/>
      </a:hlink>
      <a:folHlink>
        <a:srgbClr val="00B2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9" id="{35A7C1D9-85CB-7B41-B6FD-2F223B05BD8D}" vid="{A54B192B-01FE-B949-9BA0-D19E456C4530}"/>
    </a:ext>
  </a:extLst>
</a:theme>
</file>

<file path=ppt/theme/theme7.xml><?xml version="1.0" encoding="utf-8"?>
<a:theme xmlns:a="http://schemas.openxmlformats.org/drawingml/2006/main" name="Interior textura">
  <a:themeElements>
    <a:clrScheme name="SURA_Seguros Región">
      <a:dk1>
        <a:srgbClr val="0033A0"/>
      </a:dk1>
      <a:lt1>
        <a:srgbClr val="FFFFFF"/>
      </a:lt1>
      <a:dk2>
        <a:srgbClr val="00AEC7"/>
      </a:dk2>
      <a:lt2>
        <a:srgbClr val="4EC3E0"/>
      </a:lt2>
      <a:accent1>
        <a:srgbClr val="E3E829"/>
      </a:accent1>
      <a:accent2>
        <a:srgbClr val="0086D6"/>
      </a:accent2>
      <a:accent3>
        <a:srgbClr val="41B6E6"/>
      </a:accent3>
      <a:accent4>
        <a:srgbClr val="53565A"/>
      </a:accent4>
      <a:accent5>
        <a:srgbClr val="5B7F95"/>
      </a:accent5>
      <a:accent6>
        <a:srgbClr val="9CDBD9"/>
      </a:accent6>
      <a:hlink>
        <a:srgbClr val="003057"/>
      </a:hlink>
      <a:folHlink>
        <a:srgbClr val="00B2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9" id="{35A7C1D9-85CB-7B41-B6FD-2F223B05BD8D}" vid="{E7CB43E4-DD18-404E-9E10-D00B257589DD}"/>
    </a:ext>
  </a:extLst>
</a:theme>
</file>

<file path=ppt/theme/theme8.xml><?xml version="1.0" encoding="utf-8"?>
<a:theme xmlns:a="http://schemas.openxmlformats.org/drawingml/2006/main" name="Interior cobranding">
  <a:themeElements>
    <a:clrScheme name="SURA_Seguros Región">
      <a:dk1>
        <a:srgbClr val="0033A0"/>
      </a:dk1>
      <a:lt1>
        <a:srgbClr val="FFFFFF"/>
      </a:lt1>
      <a:dk2>
        <a:srgbClr val="00AEC7"/>
      </a:dk2>
      <a:lt2>
        <a:srgbClr val="4EC3E0"/>
      </a:lt2>
      <a:accent1>
        <a:srgbClr val="E3E829"/>
      </a:accent1>
      <a:accent2>
        <a:srgbClr val="0086D6"/>
      </a:accent2>
      <a:accent3>
        <a:srgbClr val="41B6E6"/>
      </a:accent3>
      <a:accent4>
        <a:srgbClr val="53565A"/>
      </a:accent4>
      <a:accent5>
        <a:srgbClr val="5B7F95"/>
      </a:accent5>
      <a:accent6>
        <a:srgbClr val="9CDBD9"/>
      </a:accent6>
      <a:hlink>
        <a:srgbClr val="003057"/>
      </a:hlink>
      <a:folHlink>
        <a:srgbClr val="00B2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9" id="{35A7C1D9-85CB-7B41-B6FD-2F223B05BD8D}" vid="{E73BD66A-3648-AB4C-9E6B-333C8CA94E47}"/>
    </a:ext>
  </a:extLst>
</a:theme>
</file>

<file path=ppt/theme/theme9.xml><?xml version="1.0" encoding="utf-8"?>
<a:theme xmlns:a="http://schemas.openxmlformats.org/drawingml/2006/main" name="Cierres">
  <a:themeElements>
    <a:clrScheme name="SURA_Seguros Región">
      <a:dk1>
        <a:srgbClr val="0033A0"/>
      </a:dk1>
      <a:lt1>
        <a:srgbClr val="FFFFFF"/>
      </a:lt1>
      <a:dk2>
        <a:srgbClr val="00AEC7"/>
      </a:dk2>
      <a:lt2>
        <a:srgbClr val="4EC3E0"/>
      </a:lt2>
      <a:accent1>
        <a:srgbClr val="E3E829"/>
      </a:accent1>
      <a:accent2>
        <a:srgbClr val="0086D6"/>
      </a:accent2>
      <a:accent3>
        <a:srgbClr val="41B6E6"/>
      </a:accent3>
      <a:accent4>
        <a:srgbClr val="53565A"/>
      </a:accent4>
      <a:accent5>
        <a:srgbClr val="5B7F95"/>
      </a:accent5>
      <a:accent6>
        <a:srgbClr val="9CDBD9"/>
      </a:accent6>
      <a:hlink>
        <a:srgbClr val="003057"/>
      </a:hlink>
      <a:folHlink>
        <a:srgbClr val="00B2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3A0"/>
        </a:solidFill>
        <a:ln>
          <a:noFill/>
        </a:ln>
        <a:effectLst/>
      </a:spPr>
      <a:bodyPr anchor="ctr"/>
      <a:lstStyle>
        <a:defPPr algn="ctr" defTabSz="608853">
          <a:defRPr/>
        </a:defPPr>
      </a:lstStyle>
      <a:style>
        <a:lnRef idx="1">
          <a:schemeClr val="accent1"/>
        </a:lnRef>
        <a:fillRef idx="3">
          <a:schemeClr val="accent1"/>
        </a:fillRef>
        <a:effectRef idx="2">
          <a:schemeClr val="accent1"/>
        </a:effectRef>
        <a:fontRef idx="minor">
          <a:schemeClr val="lt1"/>
        </a:fontRef>
      </a:style>
    </a:spDef>
    <a:lnDef>
      <a:spPr>
        <a:ln>
          <a:solidFill>
            <a:srgbClr val="3190CF"/>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dirty="0" err="1" smtClean="0">
            <a:solidFill>
              <a:srgbClr val="686968"/>
            </a:solidFill>
          </a:defRPr>
        </a:defPPr>
      </a:lstStyle>
    </a:txDef>
  </a:objectDefaults>
  <a:extraClrSchemeLst/>
  <a:extLst>
    <a:ext uri="{05A4C25C-085E-4340-85A3-A5531E510DB2}">
      <thm15:themeFamily xmlns:thm15="http://schemas.microsoft.com/office/thememl/2012/main" name="Presentación9" id="{35A7C1D9-85CB-7B41-B6FD-2F223B05BD8D}" vid="{C85BC8CB-19DB-D941-A660-DF006476C9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6ADCFB-D8B6-4597-B750-4F782D11F82C}">
  <ds:schemaRefs>
    <ds:schemaRef ds:uri="http://purl.org/dc/dcmitype/"/>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1_plantilla_INVESTMENT MANAGEMENT</Template>
  <TotalTime>9380</TotalTime>
  <Words>629</Words>
  <Application>Microsoft Macintosh PowerPoint</Application>
  <PresentationFormat>Carta (216 x 279 mm)</PresentationFormat>
  <Paragraphs>103</Paragraphs>
  <Slides>4</Slides>
  <Notes>4</Notes>
  <HiddenSlides>0</HiddenSlides>
  <MMClips>0</MMClips>
  <ScaleCrop>false</ScaleCrop>
  <HeadingPairs>
    <vt:vector size="6" baseType="variant">
      <vt:variant>
        <vt:lpstr>Fuentes usadas</vt:lpstr>
      </vt:variant>
      <vt:variant>
        <vt:i4>5</vt:i4>
      </vt:variant>
      <vt:variant>
        <vt:lpstr>Tema</vt:lpstr>
      </vt:variant>
      <vt:variant>
        <vt:i4>9</vt:i4>
      </vt:variant>
      <vt:variant>
        <vt:lpstr>Títulos de diapositiva</vt:lpstr>
      </vt:variant>
      <vt:variant>
        <vt:i4>4</vt:i4>
      </vt:variant>
    </vt:vector>
  </HeadingPairs>
  <TitlesOfParts>
    <vt:vector size="18" baseType="lpstr">
      <vt:lpstr>Arial</vt:lpstr>
      <vt:lpstr>Calibri</vt:lpstr>
      <vt:lpstr>Lucida Grande</vt:lpstr>
      <vt:lpstr>Times New Roman</vt:lpstr>
      <vt:lpstr>Wingdings</vt:lpstr>
      <vt:lpstr>Portadas</vt:lpstr>
      <vt:lpstr>Divisiones</vt:lpstr>
      <vt:lpstr>Interior blanco</vt:lpstr>
      <vt:lpstr>Interior con franja</vt:lpstr>
      <vt:lpstr>Interior franja amplia</vt:lpstr>
      <vt:lpstr>Interior franja vertical</vt:lpstr>
      <vt:lpstr>Interior textura</vt:lpstr>
      <vt:lpstr>Interior cobranding</vt:lpstr>
      <vt:lpstr>Cierres</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Microsoft Office User</dc:creator>
  <cp:keywords/>
  <dc:description/>
  <cp:lastModifiedBy>Paula A Correa</cp:lastModifiedBy>
  <cp:revision>213</cp:revision>
  <dcterms:created xsi:type="dcterms:W3CDTF">2020-07-26T18:04:11Z</dcterms:created>
  <dcterms:modified xsi:type="dcterms:W3CDTF">2025-12-30T05:29:04Z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_Version">
    <vt:lpwstr/>
  </property>
  <property fmtid="{D5CDD505-2E9C-101B-9397-08002B2CF9AE}" pid="4" name="_Status">
    <vt:lpwstr>Not Started</vt:lpwstr>
  </property>
</Properties>
</file>